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3" r:id="rId2"/>
  </p:sldIdLst>
  <p:sldSz cx="43891200" cy="38404800"/>
  <p:notesSz cx="9144000" cy="6858000"/>
  <p:defaultTextStyle>
    <a:defPPr>
      <a:defRPr lang="en-US"/>
    </a:defPPr>
    <a:lvl1pPr marL="0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1pPr>
    <a:lvl2pPr marL="2455804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2pPr>
    <a:lvl3pPr marL="4911608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3pPr>
    <a:lvl4pPr marL="7367412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4pPr>
    <a:lvl5pPr marL="9823216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5pPr>
    <a:lvl6pPr marL="12279020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6pPr>
    <a:lvl7pPr marL="14734824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7pPr>
    <a:lvl8pPr marL="17190629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8pPr>
    <a:lvl9pPr marL="19646433" algn="l" defTabSz="2455804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2332"/>
    <a:srgbClr val="8B181A"/>
    <a:srgbClr val="680001"/>
    <a:srgbClr val="400001"/>
    <a:srgbClr val="0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01" autoAdjust="0"/>
    <p:restoredTop sz="94668" autoAdjust="0"/>
  </p:normalViewPr>
  <p:slideViewPr>
    <p:cSldViewPr>
      <p:cViewPr varScale="1">
        <p:scale>
          <a:sx n="20" d="100"/>
          <a:sy n="20" d="100"/>
        </p:scale>
        <p:origin x="2490" y="48"/>
      </p:cViewPr>
      <p:guideLst>
        <p:guide orient="horz" pos="12096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D81A9-F712-4BF3-BB31-F234EFC6438B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AAF19-135C-41B5-A3A2-6472647A9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23103840" y="8219208"/>
            <a:ext cx="8412480" cy="288139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208"/>
            </a:lvl2pPr>
            <a:lvl3pPr>
              <a:defRPr sz="3786"/>
            </a:lvl3pPr>
            <a:lvl4pPr>
              <a:defRPr sz="3366"/>
            </a:lvl4pPr>
            <a:lvl5pPr>
              <a:defRPr sz="3366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23" hasCustomPrompt="1"/>
          </p:nvPr>
        </p:nvSpPr>
        <p:spPr>
          <a:xfrm>
            <a:off x="1901952" y="2895601"/>
            <a:ext cx="40306752" cy="13092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732" b="1">
                <a:solidFill>
                  <a:srgbClr val="8B18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21998" indent="0">
              <a:buNone/>
              <a:defRPr/>
            </a:lvl2pPr>
            <a:lvl3pPr marL="3443996" indent="0">
              <a:buNone/>
              <a:defRPr/>
            </a:lvl3pPr>
            <a:lvl4pPr marL="5165994" indent="0">
              <a:buNone/>
              <a:defRPr/>
            </a:lvl4pPr>
            <a:lvl5pPr marL="6887992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24" hasCustomPrompt="1"/>
          </p:nvPr>
        </p:nvSpPr>
        <p:spPr>
          <a:xfrm>
            <a:off x="1901952" y="4568537"/>
            <a:ext cx="40306752" cy="10183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048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21998" indent="0">
              <a:buNone/>
              <a:defRPr/>
            </a:lvl2pPr>
            <a:lvl3pPr marL="3443996" indent="0">
              <a:buNone/>
              <a:defRPr/>
            </a:lvl3pPr>
            <a:lvl4pPr marL="5165994" indent="0">
              <a:buNone/>
              <a:defRPr/>
            </a:lvl4pPr>
            <a:lvl5pPr marL="6887992" indent="0">
              <a:buNone/>
              <a:defRPr/>
            </a:lvl5pPr>
          </a:lstStyle>
          <a:p>
            <a:pPr lvl="0"/>
            <a:r>
              <a:rPr lang="en-US" dirty="0"/>
              <a:t>Authors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6" hasCustomPrompt="1"/>
          </p:nvPr>
        </p:nvSpPr>
        <p:spPr>
          <a:xfrm>
            <a:off x="1755648" y="6400800"/>
            <a:ext cx="8778240" cy="1309256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40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4" name="Text Placeholder 42"/>
          <p:cNvSpPr>
            <a:spLocks noGrp="1"/>
          </p:cNvSpPr>
          <p:nvPr>
            <p:ph type="body" sz="quarter" idx="27" hasCustomPrompt="1"/>
          </p:nvPr>
        </p:nvSpPr>
        <p:spPr>
          <a:xfrm>
            <a:off x="12338304" y="6400800"/>
            <a:ext cx="8778240" cy="1309256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40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5" name="Text Placeholder 42"/>
          <p:cNvSpPr>
            <a:spLocks noGrp="1"/>
          </p:cNvSpPr>
          <p:nvPr>
            <p:ph type="body" sz="quarter" idx="28" hasCustomPrompt="1"/>
          </p:nvPr>
        </p:nvSpPr>
        <p:spPr>
          <a:xfrm>
            <a:off x="22920960" y="6400800"/>
            <a:ext cx="8778240" cy="1309256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40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6" name="Text Placeholder 42"/>
          <p:cNvSpPr>
            <a:spLocks noGrp="1"/>
          </p:cNvSpPr>
          <p:nvPr>
            <p:ph type="body" sz="quarter" idx="29" hasCustomPrompt="1"/>
          </p:nvPr>
        </p:nvSpPr>
        <p:spPr>
          <a:xfrm>
            <a:off x="33503616" y="6400800"/>
            <a:ext cx="8778240" cy="1309256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40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7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1938528" y="8219208"/>
            <a:ext cx="8412480" cy="288139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208"/>
            </a:lvl2pPr>
            <a:lvl3pPr>
              <a:defRPr sz="3786"/>
            </a:lvl3pPr>
            <a:lvl4pPr>
              <a:defRPr sz="3366"/>
            </a:lvl4pPr>
            <a:lvl5pPr>
              <a:defRPr sz="3366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18"/>
          <p:cNvSpPr>
            <a:spLocks noGrp="1"/>
          </p:cNvSpPr>
          <p:nvPr>
            <p:ph type="body" sz="quarter" idx="31" hasCustomPrompt="1"/>
          </p:nvPr>
        </p:nvSpPr>
        <p:spPr>
          <a:xfrm>
            <a:off x="33686496" y="8219208"/>
            <a:ext cx="8412480" cy="288139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208"/>
            </a:lvl2pPr>
            <a:lvl3pPr>
              <a:defRPr sz="3786"/>
            </a:lvl3pPr>
            <a:lvl4pPr>
              <a:defRPr sz="3366"/>
            </a:lvl4pPr>
            <a:lvl5pPr>
              <a:defRPr sz="3366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12521184" y="8219208"/>
            <a:ext cx="8412480" cy="288139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28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208"/>
            </a:lvl2pPr>
            <a:lvl3pPr>
              <a:defRPr sz="3786"/>
            </a:lvl3pPr>
            <a:lvl4pPr>
              <a:defRPr sz="3366"/>
            </a:lvl4pPr>
            <a:lvl5pPr>
              <a:defRPr sz="3366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33">
            <a:extLst>
              <a:ext uri="{FF2B5EF4-FFF2-40B4-BE49-F238E27FC236}">
                <a16:creationId xmlns:a16="http://schemas.microsoft.com/office/drawing/2014/main" id="{E11F5F11-8E8D-4034-9846-8D90F21B96C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9361378" y="656841"/>
            <a:ext cx="12920478" cy="1277123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r">
              <a:buNone/>
              <a:defRPr sz="4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21069" indent="0">
              <a:buNone/>
              <a:defRPr/>
            </a:lvl2pPr>
            <a:lvl3pPr marL="1642137" indent="0">
              <a:buNone/>
              <a:defRPr/>
            </a:lvl3pPr>
            <a:lvl4pPr marL="2463205" indent="0">
              <a:buNone/>
              <a:defRPr/>
            </a:lvl4pPr>
            <a:lvl5pPr marL="3284274" indent="0">
              <a:buNone/>
              <a:defRPr/>
            </a:lvl5pPr>
          </a:lstStyle>
          <a:p>
            <a:pPr lvl="0"/>
            <a:r>
              <a:rPr lang="en-US" dirty="0"/>
              <a:t>DEPARTMENT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>
            <a:spLocks noChangeAspect="1"/>
          </p:cNvSpPr>
          <p:nvPr userDrawn="1"/>
        </p:nvSpPr>
        <p:spPr>
          <a:xfrm>
            <a:off x="1755648" y="19347875"/>
            <a:ext cx="8778240" cy="82020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64127" bIns="64127" rtlCol="0" anchor="t" anchorCtr="0">
            <a:spAutoFit/>
          </a:bodyPr>
          <a:lstStyle/>
          <a:p>
            <a:pPr>
              <a:buSzPct val="110000"/>
            </a:pPr>
            <a:endParaRPr lang="en-US" sz="2244" dirty="0">
              <a:solidFill>
                <a:schemeClr val="tx1"/>
              </a:solidFill>
            </a:endParaRPr>
          </a:p>
          <a:p>
            <a:pPr marL="160293" indent="-160293">
              <a:buSzPct val="110000"/>
              <a:buFont typeface="Arial"/>
              <a:buChar char="•"/>
            </a:pPr>
            <a:endParaRPr lang="en-US" sz="2244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8D35D-47B0-47CD-B114-F1D52A3932A1}"/>
              </a:ext>
            </a:extLst>
          </p:cNvPr>
          <p:cNvSpPr/>
          <p:nvPr userDrawn="1"/>
        </p:nvSpPr>
        <p:spPr>
          <a:xfrm>
            <a:off x="0" y="2"/>
            <a:ext cx="43891200" cy="2468880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29" dirty="0"/>
          </a:p>
        </p:txBody>
      </p:sp>
      <p:pic>
        <p:nvPicPr>
          <p:cNvPr id="6" name="Picture 5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DC2D6708-6BD3-4327-9456-33E7CF5428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95600" y="604573"/>
            <a:ext cx="13411200" cy="14528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21998" rtl="0" eaLnBrk="1" latinLnBrk="0" hangingPunct="1">
        <a:spcBef>
          <a:spcPct val="0"/>
        </a:spcBef>
        <a:buNone/>
        <a:defRPr sz="16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1499" indent="-1291499" algn="l" defTabSz="1721998" rtl="0" eaLnBrk="1" latinLnBrk="0" hangingPunct="1">
        <a:spcBef>
          <a:spcPct val="20000"/>
        </a:spcBef>
        <a:buFont typeface="Arial"/>
        <a:buChar char="•"/>
        <a:defRPr sz="12060" kern="1200">
          <a:solidFill>
            <a:schemeClr val="tx1"/>
          </a:solidFill>
          <a:latin typeface="+mn-lt"/>
          <a:ea typeface="+mn-ea"/>
          <a:cs typeface="+mn-cs"/>
        </a:defRPr>
      </a:lvl1pPr>
      <a:lvl2pPr marL="2798247" indent="-1076249" algn="l" defTabSz="1721998" rtl="0" eaLnBrk="1" latinLnBrk="0" hangingPunct="1">
        <a:spcBef>
          <a:spcPct val="20000"/>
        </a:spcBef>
        <a:buFont typeface="Arial"/>
        <a:buChar char="–"/>
        <a:defRPr sz="10518" kern="1200">
          <a:solidFill>
            <a:schemeClr val="tx1"/>
          </a:solidFill>
          <a:latin typeface="+mn-lt"/>
          <a:ea typeface="+mn-ea"/>
          <a:cs typeface="+mn-cs"/>
        </a:defRPr>
      </a:lvl2pPr>
      <a:lvl3pPr marL="4304995" indent="-860999" algn="l" defTabSz="1721998" rtl="0" eaLnBrk="1" latinLnBrk="0" hangingPunct="1">
        <a:spcBef>
          <a:spcPct val="20000"/>
        </a:spcBef>
        <a:buFont typeface="Arial"/>
        <a:buChar char="•"/>
        <a:defRPr sz="9045" kern="1200">
          <a:solidFill>
            <a:schemeClr val="tx1"/>
          </a:solidFill>
          <a:latin typeface="+mn-lt"/>
          <a:ea typeface="+mn-ea"/>
          <a:cs typeface="+mn-cs"/>
        </a:defRPr>
      </a:lvl3pPr>
      <a:lvl4pPr marL="6026993" indent="-860999" algn="l" defTabSz="1721998" rtl="0" eaLnBrk="1" latinLnBrk="0" hangingPunct="1">
        <a:spcBef>
          <a:spcPct val="20000"/>
        </a:spcBef>
        <a:buFont typeface="Arial"/>
        <a:buChar char="–"/>
        <a:defRPr sz="7503" kern="1200">
          <a:solidFill>
            <a:schemeClr val="tx1"/>
          </a:solidFill>
          <a:latin typeface="+mn-lt"/>
          <a:ea typeface="+mn-ea"/>
          <a:cs typeface="+mn-cs"/>
        </a:defRPr>
      </a:lvl4pPr>
      <a:lvl5pPr marL="7748991" indent="-860999" algn="l" defTabSz="1721998" rtl="0" eaLnBrk="1" latinLnBrk="0" hangingPunct="1">
        <a:spcBef>
          <a:spcPct val="20000"/>
        </a:spcBef>
        <a:buFont typeface="Arial"/>
        <a:buChar char="»"/>
        <a:defRPr sz="7503" kern="1200">
          <a:solidFill>
            <a:schemeClr val="tx1"/>
          </a:solidFill>
          <a:latin typeface="+mn-lt"/>
          <a:ea typeface="+mn-ea"/>
          <a:cs typeface="+mn-cs"/>
        </a:defRPr>
      </a:lvl5pPr>
      <a:lvl6pPr marL="9470988" indent="-860999" algn="l" defTabSz="1721998" rtl="0" eaLnBrk="1" latinLnBrk="0" hangingPunct="1">
        <a:spcBef>
          <a:spcPct val="20000"/>
        </a:spcBef>
        <a:buFont typeface="Arial"/>
        <a:buChar char="•"/>
        <a:defRPr sz="7503" kern="1200">
          <a:solidFill>
            <a:schemeClr val="tx1"/>
          </a:solidFill>
          <a:latin typeface="+mn-lt"/>
          <a:ea typeface="+mn-ea"/>
          <a:cs typeface="+mn-cs"/>
        </a:defRPr>
      </a:lvl6pPr>
      <a:lvl7pPr marL="11192987" indent="-860999" algn="l" defTabSz="1721998" rtl="0" eaLnBrk="1" latinLnBrk="0" hangingPunct="1">
        <a:spcBef>
          <a:spcPct val="20000"/>
        </a:spcBef>
        <a:buFont typeface="Arial"/>
        <a:buChar char="•"/>
        <a:defRPr sz="7503" kern="1200">
          <a:solidFill>
            <a:schemeClr val="tx1"/>
          </a:solidFill>
          <a:latin typeface="+mn-lt"/>
          <a:ea typeface="+mn-ea"/>
          <a:cs typeface="+mn-cs"/>
        </a:defRPr>
      </a:lvl7pPr>
      <a:lvl8pPr marL="12914985" indent="-860999" algn="l" defTabSz="1721998" rtl="0" eaLnBrk="1" latinLnBrk="0" hangingPunct="1">
        <a:spcBef>
          <a:spcPct val="20000"/>
        </a:spcBef>
        <a:buFont typeface="Arial"/>
        <a:buChar char="•"/>
        <a:defRPr sz="7503" kern="1200">
          <a:solidFill>
            <a:schemeClr val="tx1"/>
          </a:solidFill>
          <a:latin typeface="+mn-lt"/>
          <a:ea typeface="+mn-ea"/>
          <a:cs typeface="+mn-cs"/>
        </a:defRPr>
      </a:lvl8pPr>
      <a:lvl9pPr marL="14636983" indent="-860999" algn="l" defTabSz="1721998" rtl="0" eaLnBrk="1" latinLnBrk="0" hangingPunct="1">
        <a:spcBef>
          <a:spcPct val="20000"/>
        </a:spcBef>
        <a:buFont typeface="Arial"/>
        <a:buChar char="•"/>
        <a:defRPr sz="75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1pPr>
      <a:lvl2pPr marL="1721998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2pPr>
      <a:lvl3pPr marL="3443996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3pPr>
      <a:lvl4pPr marL="5165994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4pPr>
      <a:lvl5pPr marL="6887992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5pPr>
      <a:lvl6pPr marL="8609990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6pPr>
      <a:lvl7pPr marL="10331988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7pPr>
      <a:lvl8pPr marL="12053986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8pPr>
      <a:lvl9pPr marL="13775984" algn="l" defTabSz="1721998" rtl="0" eaLnBrk="1" latinLnBrk="0" hangingPunct="1">
        <a:defRPr sz="68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DEE79-4B5A-462F-AD5E-EEE204AF7AD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43000" y="2895601"/>
            <a:ext cx="41818996" cy="1309256"/>
          </a:xfrm>
        </p:spPr>
        <p:txBody>
          <a:bodyPr/>
          <a:lstStyle/>
          <a:p>
            <a:endParaRPr lang="en-US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79C08-3208-4E50-A0CC-5B2511B2769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43000" y="4568537"/>
            <a:ext cx="41757600" cy="1018309"/>
          </a:xfrm>
        </p:spPr>
        <p:txBody>
          <a:bodyPr/>
          <a:lstStyle/>
          <a:p>
            <a:endParaRPr lang="en-US" sz="54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9D91A2E-CA93-4C9B-BEDC-4CD632F8696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5BF4FDA5-D5BC-4042-9623-3B7D0C7D069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43000" y="6010131"/>
            <a:ext cx="9144000" cy="1122220"/>
          </a:xfrm>
          <a:solidFill>
            <a:srgbClr val="8C2332"/>
          </a:solidFill>
        </p:spPr>
        <p:txBody>
          <a:bodyPr/>
          <a:lstStyle/>
          <a:p>
            <a:endParaRPr lang="en-US" sz="5400" dirty="0"/>
          </a:p>
        </p:txBody>
      </p:sp>
      <p:sp>
        <p:nvSpPr>
          <p:cNvPr id="14" name="Text Placeholder 19">
            <a:extLst>
              <a:ext uri="{FF2B5EF4-FFF2-40B4-BE49-F238E27FC236}">
                <a16:creationId xmlns:a16="http://schemas.microsoft.com/office/drawing/2014/main" id="{6B46674C-59F0-4645-B2DD-4A14415310B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143000" y="7620000"/>
            <a:ext cx="9144000" cy="1165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43000" y="19659600"/>
            <a:ext cx="9144000" cy="1124712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79B9BD4B-F963-4E33-A5FB-621BE495493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023286" y="7620000"/>
            <a:ext cx="9144000" cy="1165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35CE87E-C49C-4BDD-8F32-FAD9E37DC04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079224" y="6038088"/>
            <a:ext cx="9144000" cy="1122220"/>
          </a:xfrm>
          <a:solidFill>
            <a:srgbClr val="8C2332"/>
          </a:solidFill>
        </p:spPr>
        <p:txBody>
          <a:bodyPr/>
          <a:lstStyle/>
          <a:p>
            <a:endParaRPr lang="en-US" sz="54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25F4B5D-6B91-4206-A67C-8930A018B3C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3012400" y="6038088"/>
            <a:ext cx="9144000" cy="1122220"/>
          </a:xfrm>
          <a:solidFill>
            <a:srgbClr val="8C2332"/>
          </a:solidFill>
        </p:spPr>
        <p:txBody>
          <a:bodyPr/>
          <a:lstStyle/>
          <a:p>
            <a:endParaRPr lang="en-US" sz="540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4421BDE-F118-43E7-A43F-AEA67797F34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3756600" y="6038088"/>
            <a:ext cx="9144000" cy="1122220"/>
          </a:xfrm>
          <a:solidFill>
            <a:srgbClr val="8C2332"/>
          </a:solidFill>
        </p:spPr>
        <p:txBody>
          <a:bodyPr/>
          <a:lstStyle/>
          <a:p>
            <a:endParaRPr lang="en-US" sz="5400" dirty="0"/>
          </a:p>
        </p:txBody>
      </p: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D09DA9C8-C1A1-491D-B02C-79DFA2D60AF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3817996" y="7620000"/>
            <a:ext cx="9144000" cy="1165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Text Placeholder 21">
            <a:extLst>
              <a:ext uri="{FF2B5EF4-FFF2-40B4-BE49-F238E27FC236}">
                <a16:creationId xmlns:a16="http://schemas.microsoft.com/office/drawing/2014/main" id="{60922451-9572-4217-971E-2D786ED0112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2039600" y="7620000"/>
            <a:ext cx="9144000" cy="1165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2039600" y="19677888"/>
            <a:ext cx="9144000" cy="1124712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023286" y="19677888"/>
            <a:ext cx="9144000" cy="1124712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756600" y="19677888"/>
            <a:ext cx="9144000" cy="1124712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13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4867</TotalTime>
  <Words>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LTSgraphics</dc:creator>
  <cp:lastModifiedBy>Du, Jinlan</cp:lastModifiedBy>
  <cp:revision>39</cp:revision>
  <dcterms:created xsi:type="dcterms:W3CDTF">2010-11-01T18:46:22Z</dcterms:created>
  <dcterms:modified xsi:type="dcterms:W3CDTF">2019-02-04T20:46:52Z</dcterms:modified>
</cp:coreProperties>
</file>