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3" r:id="rId2"/>
  </p:sldIdLst>
  <p:sldSz cx="43891200" cy="32918400"/>
  <p:notesSz cx="9144000" cy="6858000"/>
  <p:defaultTextStyle>
    <a:defPPr>
      <a:defRPr lang="en-US"/>
    </a:defPPr>
    <a:lvl1pPr marL="0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1pPr>
    <a:lvl2pPr marL="2062773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2pPr>
    <a:lvl3pPr marL="4125544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3pPr>
    <a:lvl4pPr marL="6188316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4pPr>
    <a:lvl5pPr marL="8251089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5pPr>
    <a:lvl6pPr marL="10313860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6pPr>
    <a:lvl7pPr marL="12376633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7pPr>
    <a:lvl8pPr marL="14439405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8pPr>
    <a:lvl9pPr marL="16502179" algn="l" defTabSz="2062773" rtl="0" eaLnBrk="1" latinLnBrk="0" hangingPunct="1">
      <a:defRPr sz="82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181A"/>
    <a:srgbClr val="680001"/>
    <a:srgbClr val="400001"/>
    <a:srgbClr val="0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70" autoAdjust="0"/>
    <p:restoredTop sz="94668" autoAdjust="0"/>
  </p:normalViewPr>
  <p:slideViewPr>
    <p:cSldViewPr>
      <p:cViewPr varScale="1">
        <p:scale>
          <a:sx n="22" d="100"/>
          <a:sy n="22" d="100"/>
        </p:scale>
        <p:origin x="1194" y="48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D81A9-F712-4BF3-BB31-F234EFC6438B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AAF19-135C-41B5-A3A2-6472647A9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23103840" y="7931727"/>
            <a:ext cx="8412480" cy="23538873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6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23" hasCustomPrompt="1"/>
          </p:nvPr>
        </p:nvSpPr>
        <p:spPr>
          <a:xfrm>
            <a:off x="1901952" y="2971800"/>
            <a:ext cx="40306752" cy="1122218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ctr">
              <a:buNone/>
              <a:defRPr sz="5700" b="1">
                <a:solidFill>
                  <a:srgbClr val="8B18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73409" indent="0">
              <a:buNone/>
              <a:defRPr/>
            </a:lvl2pPr>
            <a:lvl3pPr marL="2946817" indent="0">
              <a:buNone/>
              <a:defRPr/>
            </a:lvl3pPr>
            <a:lvl4pPr marL="4420226" indent="0">
              <a:buNone/>
              <a:defRPr/>
            </a:lvl4pPr>
            <a:lvl5pPr marL="5893635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24" hasCustomPrompt="1"/>
          </p:nvPr>
        </p:nvSpPr>
        <p:spPr>
          <a:xfrm>
            <a:off x="1901952" y="4572000"/>
            <a:ext cx="40306752" cy="872837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ctr">
              <a:buNone/>
              <a:defRPr sz="43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73409" indent="0">
              <a:buNone/>
              <a:defRPr/>
            </a:lvl2pPr>
            <a:lvl3pPr marL="2946817" indent="0">
              <a:buNone/>
              <a:defRPr/>
            </a:lvl3pPr>
            <a:lvl4pPr marL="4420226" indent="0">
              <a:buNone/>
              <a:defRPr/>
            </a:lvl4pPr>
            <a:lvl5pPr marL="5893635" indent="0">
              <a:buNone/>
              <a:defRPr/>
            </a:lvl5pPr>
          </a:lstStyle>
          <a:p>
            <a:pPr lvl="0"/>
            <a:r>
              <a:rPr lang="en-US" dirty="0"/>
              <a:t>Authors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6" hasCustomPrompt="1"/>
          </p:nvPr>
        </p:nvSpPr>
        <p:spPr>
          <a:xfrm>
            <a:off x="1755648" y="6248400"/>
            <a:ext cx="8778240" cy="1122218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4" name="Text Placeholder 42"/>
          <p:cNvSpPr>
            <a:spLocks noGrp="1"/>
          </p:cNvSpPr>
          <p:nvPr>
            <p:ph type="body" sz="quarter" idx="27" hasCustomPrompt="1"/>
          </p:nvPr>
        </p:nvSpPr>
        <p:spPr>
          <a:xfrm>
            <a:off x="12338304" y="6248400"/>
            <a:ext cx="8778240" cy="1122218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5" name="Text Placeholder 42"/>
          <p:cNvSpPr>
            <a:spLocks noGrp="1"/>
          </p:cNvSpPr>
          <p:nvPr>
            <p:ph type="body" sz="quarter" idx="28" hasCustomPrompt="1"/>
          </p:nvPr>
        </p:nvSpPr>
        <p:spPr>
          <a:xfrm>
            <a:off x="22920960" y="6248400"/>
            <a:ext cx="8778240" cy="1122218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6" name="Text Placeholder 42"/>
          <p:cNvSpPr>
            <a:spLocks noGrp="1"/>
          </p:cNvSpPr>
          <p:nvPr>
            <p:ph type="body" sz="quarter" idx="29" hasCustomPrompt="1"/>
          </p:nvPr>
        </p:nvSpPr>
        <p:spPr>
          <a:xfrm>
            <a:off x="33503616" y="6248400"/>
            <a:ext cx="8778240" cy="1122218"/>
          </a:xfrm>
          <a:prstGeom prst="rect">
            <a:avLst/>
          </a:prstGeom>
          <a:solidFill>
            <a:srgbClr val="8B181A"/>
          </a:solidFill>
        </p:spPr>
        <p:txBody>
          <a:bodyPr lIns="0" tIns="0" rIns="0" bIns="0" anchor="ctr" anchorCtr="0"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47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1938528" y="7931727"/>
            <a:ext cx="8412480" cy="23538873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6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18"/>
          <p:cNvSpPr>
            <a:spLocks noGrp="1"/>
          </p:cNvSpPr>
          <p:nvPr>
            <p:ph type="body" sz="quarter" idx="31" hasCustomPrompt="1"/>
          </p:nvPr>
        </p:nvSpPr>
        <p:spPr>
          <a:xfrm>
            <a:off x="33686496" y="7931727"/>
            <a:ext cx="8412480" cy="23538873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6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12521184" y="7931727"/>
            <a:ext cx="8412480" cy="23538873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6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33">
            <a:extLst>
              <a:ext uri="{FF2B5EF4-FFF2-40B4-BE49-F238E27FC236}">
                <a16:creationId xmlns:a16="http://schemas.microsoft.com/office/drawing/2014/main" id="{7C00E623-B954-4441-BB63-2A9DAFDCC8D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8879800" y="762001"/>
            <a:ext cx="13429765" cy="990600"/>
          </a:xfrm>
          <a:prstGeom prst="rect">
            <a:avLst/>
          </a:prstGeom>
        </p:spPr>
        <p:txBody>
          <a:bodyPr lIns="54862" tIns="27430" rIns="54862" bIns="27430"/>
          <a:lstStyle>
            <a:lvl1pPr marL="0" indent="0" algn="r">
              <a:buNone/>
              <a:defRPr sz="4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21069" indent="0">
              <a:buNone/>
              <a:defRPr/>
            </a:lvl2pPr>
            <a:lvl3pPr marL="1642137" indent="0">
              <a:buNone/>
              <a:defRPr/>
            </a:lvl3pPr>
            <a:lvl4pPr marL="2463205" indent="0">
              <a:buNone/>
              <a:defRPr/>
            </a:lvl4pPr>
            <a:lvl5pPr marL="3284274" indent="0">
              <a:buNone/>
              <a:defRPr/>
            </a:lvl5pPr>
          </a:lstStyle>
          <a:p>
            <a:pPr lvl="0"/>
            <a:r>
              <a:rPr lang="en-US" dirty="0"/>
              <a:t>DEPARTMENT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>
            <a:spLocks noChangeAspect="1"/>
          </p:cNvSpPr>
          <p:nvPr userDrawn="1"/>
        </p:nvSpPr>
        <p:spPr>
          <a:xfrm>
            <a:off x="1755648" y="16583896"/>
            <a:ext cx="8778240" cy="69557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54862" tIns="54862" rIns="54862" bIns="54862" rtlCol="0" anchor="t" anchorCtr="0">
            <a:spAutoFit/>
          </a:bodyPr>
          <a:lstStyle/>
          <a:p>
            <a:pPr>
              <a:buSzPct val="110000"/>
            </a:pPr>
            <a:endParaRPr lang="en-US" sz="1900" dirty="0">
              <a:solidFill>
                <a:schemeClr val="tx1"/>
              </a:solidFill>
            </a:endParaRPr>
          </a:p>
          <a:p>
            <a:pPr marL="137153" indent="-137153">
              <a:buSzPct val="110000"/>
              <a:buFont typeface="Arial"/>
              <a:buChar char="•"/>
            </a:pPr>
            <a:endParaRPr lang="en-US" sz="19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ECD757-F165-49A9-A3AF-FC15A781153C}"/>
              </a:ext>
            </a:extLst>
          </p:cNvPr>
          <p:cNvSpPr/>
          <p:nvPr userDrawn="1"/>
        </p:nvSpPr>
        <p:spPr>
          <a:xfrm>
            <a:off x="0" y="2"/>
            <a:ext cx="43891200" cy="2194560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29" dirty="0"/>
          </a:p>
        </p:txBody>
      </p:sp>
      <p:pic>
        <p:nvPicPr>
          <p:cNvPr id="5" name="Picture 4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A1091386-0032-4CA8-9ED5-961F7FF818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3469" y="547498"/>
            <a:ext cx="11015131" cy="11932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473409" rtl="0" eaLnBrk="1" latinLnBrk="0" hangingPunct="1">
        <a:spcBef>
          <a:spcPct val="0"/>
        </a:spcBef>
        <a:buNone/>
        <a:defRPr sz="1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5056" indent="-1105056" algn="l" defTabSz="1473409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4289" indent="-920881" algn="l" defTabSz="1473409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3522" indent="-736705" algn="l" defTabSz="1473409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56931" indent="-736705" algn="l" defTabSz="1473409" rtl="0" eaLnBrk="1" latinLnBrk="0" hangingPunct="1">
        <a:spcBef>
          <a:spcPct val="20000"/>
        </a:spcBef>
        <a:buFont typeface="Arial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30340" indent="-736705" algn="l" defTabSz="1473409" rtl="0" eaLnBrk="1" latinLnBrk="0" hangingPunct="1">
        <a:spcBef>
          <a:spcPct val="20000"/>
        </a:spcBef>
        <a:buFont typeface="Arial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03748" indent="-736705" algn="l" defTabSz="147340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77157" indent="-736705" algn="l" defTabSz="147340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50566" indent="-736705" algn="l" defTabSz="147340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23975" indent="-736705" algn="l" defTabSz="1473409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73409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946817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420226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5893635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367043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840452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313861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787271" algn="l" defTabSz="1473409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0F731B69-AFEF-419D-BD1F-363255925E3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82370CD-10DD-4F2A-8BE8-9CF8B7040C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4718B946-18BA-4AEA-BB46-F419B3D7B91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4AE280D-3125-4E5B-AB11-01A6154043A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DE14E0D3-3BEF-4010-B46E-990238E75F3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037860C-31B8-427E-874E-99995F6B293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C0B720A-EB99-47BB-BC07-8756063577D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D111E941-18D5-4D8A-92A3-620E2EF482C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A8FA5738-E9A4-4802-82FF-538B536635C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C12F1908-8051-4823-9C33-F63CEC05B86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7839CA73-F6D5-4C13-9A29-66863ACA67F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30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LTSgraphics</dc:creator>
  <cp:lastModifiedBy>Creeach, Marli</cp:lastModifiedBy>
  <cp:revision>34</cp:revision>
  <dcterms:created xsi:type="dcterms:W3CDTF">2010-11-01T18:46:22Z</dcterms:created>
  <dcterms:modified xsi:type="dcterms:W3CDTF">2017-09-13T17:48:11Z</dcterms:modified>
</cp:coreProperties>
</file>