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38404800" cy="25603200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205" userDrawn="1">
          <p15:clr>
            <a:srgbClr val="A4A3A4"/>
          </p15:clr>
        </p15:guide>
        <p15:guide id="2" pos="98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179118-2523-492A-A03F-556C20259C81}">
  <a:tblStyle styleId="{57179118-2523-492A-A03F-556C20259C81}" styleName="Table_0">
    <a:wholeTbl>
      <a:tcTxStyle b="off" i="off">
        <a:font>
          <a:latin typeface="Times"/>
          <a:ea typeface="Times"/>
          <a:cs typeface="Times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8FCFC"/>
          </a:solidFill>
        </a:fill>
      </a:tcStyle>
    </a:wholeTbl>
    <a:band1H>
      <a:tcTxStyle/>
      <a:tcStyle>
        <a:tcBdr/>
        <a:fill>
          <a:solidFill>
            <a:srgbClr val="F1F8F9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1F8F9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8FC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F8FC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 snapToGrid="0">
      <p:cViewPr varScale="1">
        <p:scale>
          <a:sx n="19" d="100"/>
          <a:sy n="19" d="100"/>
        </p:scale>
        <p:origin x="840" y="36"/>
      </p:cViewPr>
      <p:guideLst>
        <p:guide orient="horz" pos="4205"/>
        <p:guide pos="98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29075" cy="35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65738" y="0"/>
            <a:ext cx="4029075" cy="35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676525" y="525463"/>
            <a:ext cx="394335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335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228600" algn="l" rtl="0">
              <a:spcBef>
                <a:spcPts val="335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228600" algn="l" rtl="0">
              <a:spcBef>
                <a:spcPts val="335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228600" algn="l" rtl="0">
              <a:spcBef>
                <a:spcPts val="335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228600" algn="l" rtl="0">
              <a:spcBef>
                <a:spcPts val="335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657975"/>
            <a:ext cx="4029075" cy="35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9807685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76525" y="525463"/>
            <a:ext cx="394335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imes"/>
              <a:ea typeface="Times"/>
              <a:cs typeface="Times"/>
              <a:sym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47620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2880361" y="7953773"/>
            <a:ext cx="32644081" cy="548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5760720" y="14508759"/>
            <a:ext cx="26883360" cy="6542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2354"/>
              </a:spcBef>
              <a:spcAft>
                <a:spcPts val="0"/>
              </a:spcAft>
              <a:buClr>
                <a:schemeClr val="dk1"/>
              </a:buClr>
              <a:buSzPts val="11772"/>
              <a:buFont typeface="Times"/>
              <a:buNone/>
              <a:defRPr/>
            </a:lvl1pPr>
            <a:lvl2pPr lvl="1" algn="ctr">
              <a:spcBef>
                <a:spcPts val="2065"/>
              </a:spcBef>
              <a:spcAft>
                <a:spcPts val="0"/>
              </a:spcAft>
              <a:buClr>
                <a:schemeClr val="dk1"/>
              </a:buClr>
              <a:buSzPts val="10327"/>
              <a:buFont typeface="Times"/>
              <a:buNone/>
              <a:defRPr/>
            </a:lvl2pPr>
            <a:lvl3pPr lvl="2" algn="ctr">
              <a:spcBef>
                <a:spcPts val="1777"/>
              </a:spcBef>
              <a:spcAft>
                <a:spcPts val="0"/>
              </a:spcAft>
              <a:buClr>
                <a:schemeClr val="dk1"/>
              </a:buClr>
              <a:buSzPts val="8883"/>
              <a:buFont typeface="Times"/>
              <a:buNone/>
              <a:defRPr/>
            </a:lvl3pPr>
            <a:lvl4pPr lvl="3" algn="ctr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None/>
              <a:defRPr/>
            </a:lvl4pPr>
            <a:lvl5pPr lvl="4" algn="ctr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None/>
              <a:defRPr/>
            </a:lvl5pPr>
            <a:lvl6pPr lvl="5" algn="ctr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None/>
              <a:defRPr/>
            </a:lvl6pPr>
            <a:lvl7pPr lvl="6" algn="ctr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None/>
              <a:defRPr/>
            </a:lvl7pPr>
            <a:lvl8pPr lvl="7" algn="ctr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None/>
              <a:defRPr/>
            </a:lvl8pPr>
            <a:lvl9pPr lvl="8" algn="ctr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 rot="5400000">
            <a:off x="22161659" y="9355614"/>
            <a:ext cx="18624550" cy="8181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5719605" y="1254601"/>
            <a:ext cx="18624550" cy="2438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3033712" y="16452056"/>
            <a:ext cx="32644081" cy="5085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11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3033712" y="10851356"/>
            <a:ext cx="32644081" cy="56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b" anchorCtr="0"/>
          <a:lstStyle>
            <a:lvl1pPr marL="457200" lvl="0" indent="-228600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/>
            </a:lvl1pPr>
            <a:lvl2pPr marL="914400" lvl="1" indent="-228600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None/>
              <a:defRPr sz="1661"/>
            </a:lvl2pPr>
            <a:lvl3pPr marL="1371600" lvl="2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/>
            </a:lvl3pPr>
            <a:lvl4pPr marL="1828800" lvl="3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4pPr>
            <a:lvl5pPr marL="2286000" lvl="4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5pPr>
            <a:lvl6pPr marL="2743200" lvl="5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6pPr>
            <a:lvl7pPr marL="3200400" lvl="6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7pPr>
            <a:lvl8pPr marL="3657600" lvl="7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8pPr>
            <a:lvl9pPr marL="4114800" lvl="8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2839862" y="4133852"/>
            <a:ext cx="32725076" cy="4409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2880361" y="8934451"/>
            <a:ext cx="16242030" cy="13823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389128" algn="l">
              <a:spcBef>
                <a:spcPts val="506"/>
              </a:spcBef>
              <a:spcAft>
                <a:spcPts val="0"/>
              </a:spcAft>
              <a:buClr>
                <a:schemeClr val="dk1"/>
              </a:buClr>
              <a:buSzPts val="2528"/>
              <a:buFont typeface="Times"/>
              <a:buChar char="•"/>
              <a:defRPr sz="2528"/>
            </a:lvl1pPr>
            <a:lvl2pPr marL="914400" lvl="1" indent="-366204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Char char="–"/>
              <a:defRPr sz="2167"/>
            </a:lvl2pPr>
            <a:lvl3pPr marL="1371600" lvl="2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•"/>
              <a:defRPr sz="1806"/>
            </a:lvl3pPr>
            <a:lvl4pPr marL="1828800" lvl="3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–"/>
              <a:defRPr sz="1661"/>
            </a:lvl4pPr>
            <a:lvl5pPr marL="2286000" lvl="4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5pPr>
            <a:lvl6pPr marL="2743200" lvl="5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6pPr>
            <a:lvl7pPr marL="3200400" lvl="6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7pPr>
            <a:lvl8pPr marL="3657600" lvl="7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8pPr>
            <a:lvl9pPr marL="4114800" lvl="8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2"/>
          </p:nvPr>
        </p:nvSpPr>
        <p:spPr>
          <a:xfrm>
            <a:off x="19282411" y="8934451"/>
            <a:ext cx="16242030" cy="13823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389128" algn="l">
              <a:spcBef>
                <a:spcPts val="506"/>
              </a:spcBef>
              <a:spcAft>
                <a:spcPts val="0"/>
              </a:spcAft>
              <a:buClr>
                <a:schemeClr val="dk1"/>
              </a:buClr>
              <a:buSzPts val="2528"/>
              <a:buFont typeface="Times"/>
              <a:buChar char="•"/>
              <a:defRPr sz="2528"/>
            </a:lvl1pPr>
            <a:lvl2pPr marL="914400" lvl="1" indent="-366204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Char char="–"/>
              <a:defRPr sz="2167"/>
            </a:lvl2pPr>
            <a:lvl3pPr marL="1371600" lvl="2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•"/>
              <a:defRPr sz="1806"/>
            </a:lvl3pPr>
            <a:lvl4pPr marL="1828800" lvl="3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–"/>
              <a:defRPr sz="1661"/>
            </a:lvl4pPr>
            <a:lvl5pPr marL="2286000" lvl="4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5pPr>
            <a:lvl6pPr marL="2743200" lvl="5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6pPr>
            <a:lvl7pPr marL="3200400" lvl="6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7pPr>
            <a:lvl8pPr marL="3657600" lvl="7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8pPr>
            <a:lvl9pPr marL="4114800" lvl="8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»"/>
              <a:defRPr sz="166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920241" y="1025128"/>
            <a:ext cx="34564319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920240" y="5731274"/>
            <a:ext cx="16968788" cy="2387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b" anchorCtr="0"/>
          <a:lstStyle>
            <a:lvl1pPr marL="457200" lvl="0" indent="-228600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None/>
              <a:defRPr sz="2167" b="1"/>
            </a:lvl1pPr>
            <a:lvl2pPr marL="914400" lvl="1" indent="-228600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1"/>
            </a:lvl2pPr>
            <a:lvl3pPr marL="1371600" lvl="2" indent="-228600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None/>
              <a:defRPr sz="1661" b="1"/>
            </a:lvl3pPr>
            <a:lvl4pPr marL="1828800" lvl="3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4pPr>
            <a:lvl5pPr marL="2286000" lvl="4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5pPr>
            <a:lvl6pPr marL="2743200" lvl="5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6pPr>
            <a:lvl7pPr marL="3200400" lvl="6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7pPr>
            <a:lvl8pPr marL="3657600" lvl="7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8pPr>
            <a:lvl9pPr marL="4114800" lvl="8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1920240" y="8119071"/>
            <a:ext cx="16968788" cy="1475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366204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Char char="•"/>
              <a:defRPr sz="2167"/>
            </a:lvl1pPr>
            <a:lvl2pPr marL="914400" lvl="1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–"/>
              <a:defRPr sz="1806"/>
            </a:lvl2pPr>
            <a:lvl3pPr marL="1371600" lvl="2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•"/>
              <a:defRPr sz="1661"/>
            </a:lvl3pPr>
            <a:lvl4pPr marL="1828800" lvl="3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–"/>
              <a:defRPr sz="1444"/>
            </a:lvl4pPr>
            <a:lvl5pPr marL="2286000" lvl="4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5pPr>
            <a:lvl6pPr marL="2743200" lvl="5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6pPr>
            <a:lvl7pPr marL="3200400" lvl="6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7pPr>
            <a:lvl8pPr marL="3657600" lvl="7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8pPr>
            <a:lvl9pPr marL="4114800" lvl="8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3"/>
          </p:nvPr>
        </p:nvSpPr>
        <p:spPr>
          <a:xfrm>
            <a:off x="19509106" y="5731274"/>
            <a:ext cx="16975456" cy="2387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b" anchorCtr="0"/>
          <a:lstStyle>
            <a:lvl1pPr marL="457200" lvl="0" indent="-228600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None/>
              <a:defRPr sz="2167" b="1"/>
            </a:lvl1pPr>
            <a:lvl2pPr marL="914400" lvl="1" indent="-228600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1"/>
            </a:lvl2pPr>
            <a:lvl3pPr marL="1371600" lvl="2" indent="-228600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None/>
              <a:defRPr sz="1661" b="1"/>
            </a:lvl3pPr>
            <a:lvl4pPr marL="1828800" lvl="3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4pPr>
            <a:lvl5pPr marL="2286000" lvl="4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5pPr>
            <a:lvl6pPr marL="2743200" lvl="5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6pPr>
            <a:lvl7pPr marL="3200400" lvl="6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7pPr>
            <a:lvl8pPr marL="3657600" lvl="7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8pPr>
            <a:lvl9pPr marL="4114800" lvl="8" indent="-228600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None/>
              <a:defRPr sz="1444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4"/>
          </p:nvPr>
        </p:nvSpPr>
        <p:spPr>
          <a:xfrm>
            <a:off x="19509106" y="8119071"/>
            <a:ext cx="16975456" cy="1475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366204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Char char="•"/>
              <a:defRPr sz="2167"/>
            </a:lvl1pPr>
            <a:lvl2pPr marL="914400" lvl="1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–"/>
              <a:defRPr sz="1806"/>
            </a:lvl2pPr>
            <a:lvl3pPr marL="1371600" lvl="2" indent="-334073" algn="l">
              <a:spcBef>
                <a:spcPts val="332"/>
              </a:spcBef>
              <a:spcAft>
                <a:spcPts val="0"/>
              </a:spcAft>
              <a:buClr>
                <a:schemeClr val="dk1"/>
              </a:buClr>
              <a:buSzPts val="1661"/>
              <a:buFont typeface="Times"/>
              <a:buChar char="•"/>
              <a:defRPr sz="1661"/>
            </a:lvl3pPr>
            <a:lvl4pPr marL="1828800" lvl="3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–"/>
              <a:defRPr sz="1444"/>
            </a:lvl4pPr>
            <a:lvl5pPr marL="2286000" lvl="4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5pPr>
            <a:lvl6pPr marL="2743200" lvl="5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6pPr>
            <a:lvl7pPr marL="3200400" lvl="6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7pPr>
            <a:lvl8pPr marL="3657600" lvl="7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8pPr>
            <a:lvl9pPr marL="4114800" lvl="8" indent="-320294" algn="l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ts val="1444"/>
              <a:buFont typeface="Times"/>
              <a:buChar char="»"/>
              <a:defRPr sz="1444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2839862" y="4133852"/>
            <a:ext cx="32725076" cy="4409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920240" y="1019573"/>
            <a:ext cx="12634913" cy="4338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15015211" y="1019573"/>
            <a:ext cx="21469350" cy="21851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412051" algn="l">
              <a:spcBef>
                <a:spcPts val="578"/>
              </a:spcBef>
              <a:spcAft>
                <a:spcPts val="0"/>
              </a:spcAft>
              <a:buClr>
                <a:schemeClr val="dk1"/>
              </a:buClr>
              <a:buSzPts val="2889"/>
              <a:buFont typeface="Times"/>
              <a:buChar char="•"/>
              <a:defRPr sz="2889"/>
            </a:lvl1pPr>
            <a:lvl2pPr marL="914400" lvl="1" indent="-389128" algn="l">
              <a:spcBef>
                <a:spcPts val="506"/>
              </a:spcBef>
              <a:spcAft>
                <a:spcPts val="0"/>
              </a:spcAft>
              <a:buClr>
                <a:schemeClr val="dk1"/>
              </a:buClr>
              <a:buSzPts val="2528"/>
              <a:buFont typeface="Times"/>
              <a:buChar char="–"/>
              <a:defRPr sz="2528"/>
            </a:lvl2pPr>
            <a:lvl3pPr marL="1371600" lvl="2" indent="-366204" algn="l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Char char="•"/>
              <a:defRPr sz="2167"/>
            </a:lvl3pPr>
            <a:lvl4pPr marL="1828800" lvl="3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–"/>
              <a:defRPr sz="1806"/>
            </a:lvl4pPr>
            <a:lvl5pPr marL="2286000" lvl="4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»"/>
              <a:defRPr sz="1806"/>
            </a:lvl5pPr>
            <a:lvl6pPr marL="2743200" lvl="5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»"/>
              <a:defRPr sz="1806"/>
            </a:lvl6pPr>
            <a:lvl7pPr marL="3200400" lvl="6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»"/>
              <a:defRPr sz="1806"/>
            </a:lvl7pPr>
            <a:lvl8pPr marL="3657600" lvl="7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»"/>
              <a:defRPr sz="1806"/>
            </a:lvl8pPr>
            <a:lvl9pPr marL="4114800" lvl="8" indent="-343281" algn="l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Char char="»"/>
              <a:defRPr sz="1806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1920240" y="5357615"/>
            <a:ext cx="12634913" cy="175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1pPr>
            <a:lvl2pPr marL="914400" lvl="1" indent="-228600" algn="l">
              <a:spcBef>
                <a:spcPts val="217"/>
              </a:spcBef>
              <a:spcAft>
                <a:spcPts val="0"/>
              </a:spcAft>
              <a:buClr>
                <a:schemeClr val="dk1"/>
              </a:buClr>
              <a:buSzPts val="1083"/>
              <a:buFont typeface="Times"/>
              <a:buNone/>
              <a:defRPr sz="1083"/>
            </a:lvl2pPr>
            <a:lvl3pPr marL="1371600" lvl="2" indent="-228600" algn="l">
              <a:spcBef>
                <a:spcPts val="188"/>
              </a:spcBef>
              <a:spcAft>
                <a:spcPts val="0"/>
              </a:spcAft>
              <a:buClr>
                <a:schemeClr val="dk1"/>
              </a:buClr>
              <a:buSzPts val="939"/>
              <a:buFont typeface="Times"/>
              <a:buNone/>
              <a:defRPr sz="939"/>
            </a:lvl3pPr>
            <a:lvl4pPr marL="1828800" lvl="3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4pPr>
            <a:lvl5pPr marL="2286000" lvl="4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5pPr>
            <a:lvl6pPr marL="2743200" lvl="5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6pPr>
            <a:lvl7pPr marL="3200400" lvl="6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7pPr>
            <a:lvl8pPr marL="3657600" lvl="7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8pPr>
            <a:lvl9pPr marL="4114800" lvl="8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7527608" y="17921685"/>
            <a:ext cx="23042880" cy="2116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>
            <a:spLocks noGrp="1"/>
          </p:cNvSpPr>
          <p:nvPr>
            <p:ph type="pic" idx="2"/>
          </p:nvPr>
        </p:nvSpPr>
        <p:spPr>
          <a:xfrm>
            <a:off x="7527608" y="2287786"/>
            <a:ext cx="23042880" cy="15361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R="0" lvl="0" algn="l" rtl="0">
              <a:spcBef>
                <a:spcPts val="578"/>
              </a:spcBef>
              <a:spcAft>
                <a:spcPts val="0"/>
              </a:spcAft>
              <a:buClr>
                <a:schemeClr val="dk1"/>
              </a:buClr>
              <a:buSzPts val="2889"/>
              <a:buFont typeface="Times"/>
              <a:buNone/>
              <a:defRPr sz="2889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506"/>
              </a:spcBef>
              <a:spcAft>
                <a:spcPts val="0"/>
              </a:spcAft>
              <a:buClr>
                <a:schemeClr val="dk1"/>
              </a:buClr>
              <a:buSzPts val="2528"/>
              <a:buFont typeface="Times"/>
              <a:buNone/>
              <a:defRPr sz="25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433"/>
              </a:spcBef>
              <a:spcAft>
                <a:spcPts val="0"/>
              </a:spcAft>
              <a:buClr>
                <a:schemeClr val="dk1"/>
              </a:buClr>
              <a:buSzPts val="2167"/>
              <a:buFont typeface="Times"/>
              <a:buNone/>
              <a:defRPr sz="216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361"/>
              </a:spcBef>
              <a:spcAft>
                <a:spcPts val="0"/>
              </a:spcAft>
              <a:buClr>
                <a:schemeClr val="dk1"/>
              </a:buClr>
              <a:buSzPts val="1806"/>
              <a:buFont typeface="Times"/>
              <a:buNone/>
              <a:defRPr sz="1806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527608" y="20038617"/>
            <a:ext cx="23042880" cy="3004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1pPr>
            <a:lvl2pPr marL="914400" lvl="1" indent="-228600" algn="l">
              <a:spcBef>
                <a:spcPts val="217"/>
              </a:spcBef>
              <a:spcAft>
                <a:spcPts val="0"/>
              </a:spcAft>
              <a:buClr>
                <a:schemeClr val="dk1"/>
              </a:buClr>
              <a:buSzPts val="1083"/>
              <a:buFont typeface="Times"/>
              <a:buNone/>
              <a:defRPr sz="1083"/>
            </a:lvl2pPr>
            <a:lvl3pPr marL="1371600" lvl="2" indent="-228600" algn="l">
              <a:spcBef>
                <a:spcPts val="188"/>
              </a:spcBef>
              <a:spcAft>
                <a:spcPts val="0"/>
              </a:spcAft>
              <a:buClr>
                <a:schemeClr val="dk1"/>
              </a:buClr>
              <a:buSzPts val="939"/>
              <a:buFont typeface="Times"/>
              <a:buNone/>
              <a:defRPr sz="939"/>
            </a:lvl3pPr>
            <a:lvl4pPr marL="1828800" lvl="3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4pPr>
            <a:lvl5pPr marL="2286000" lvl="4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5pPr>
            <a:lvl6pPr marL="2743200" lvl="5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6pPr>
            <a:lvl7pPr marL="3200400" lvl="6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7pPr>
            <a:lvl8pPr marL="3657600" lvl="7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8pPr>
            <a:lvl9pPr marL="4114800" lvl="8" indent="-228600" algn="l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Times"/>
              <a:buNone/>
              <a:defRPr sz="794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2839862" y="4133852"/>
            <a:ext cx="32725076" cy="4409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 rot="5400000">
            <a:off x="12290426" y="-475367"/>
            <a:ext cx="13823949" cy="32643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5128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839862" y="4133852"/>
            <a:ext cx="32725076" cy="4409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77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880608" y="8934451"/>
            <a:ext cx="32643585" cy="13823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L="457200" marR="0" lvl="0" indent="-976122" algn="l" rtl="0">
              <a:spcBef>
                <a:spcPts val="2354"/>
              </a:spcBef>
              <a:spcAft>
                <a:spcPts val="0"/>
              </a:spcAft>
              <a:buClr>
                <a:schemeClr val="dk1"/>
              </a:buClr>
              <a:buSzPts val="11772"/>
              <a:buFont typeface="Times"/>
              <a:buChar char="•"/>
              <a:defRPr sz="1177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884364" algn="l" rtl="0">
              <a:spcBef>
                <a:spcPts val="2065"/>
              </a:spcBef>
              <a:spcAft>
                <a:spcPts val="0"/>
              </a:spcAft>
              <a:buClr>
                <a:schemeClr val="dk1"/>
              </a:buClr>
              <a:buSzPts val="10327"/>
              <a:buFont typeface="Times"/>
              <a:buChar char="–"/>
              <a:defRPr sz="1032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792670" algn="l" rtl="0">
              <a:spcBef>
                <a:spcPts val="1777"/>
              </a:spcBef>
              <a:spcAft>
                <a:spcPts val="0"/>
              </a:spcAft>
              <a:buClr>
                <a:schemeClr val="dk1"/>
              </a:buClr>
              <a:buSzPts val="8883"/>
              <a:buFont typeface="Times"/>
              <a:buChar char="•"/>
              <a:defRPr sz="888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691769" algn="l" rtl="0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Char char="–"/>
              <a:defRPr sz="729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691769" algn="l" rtl="0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Char char="»"/>
              <a:defRPr sz="729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691769" algn="l" rtl="0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Char char="»"/>
              <a:defRPr sz="729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691769" algn="l" rtl="0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Char char="»"/>
              <a:defRPr sz="729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691769" algn="l" rtl="0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Char char="»"/>
              <a:defRPr sz="729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691769" algn="l" rtl="0">
              <a:spcBef>
                <a:spcPts val="1459"/>
              </a:spcBef>
              <a:spcAft>
                <a:spcPts val="0"/>
              </a:spcAft>
              <a:buClr>
                <a:schemeClr val="dk1"/>
              </a:buClr>
              <a:buSzPts val="7294"/>
              <a:buFont typeface="Times"/>
              <a:buChar char="»"/>
              <a:defRPr sz="729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2880608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3121394" y="23327608"/>
            <a:ext cx="12162014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5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7523194" y="23327608"/>
            <a:ext cx="8001000" cy="170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4400" tIns="232200" rIns="464400" bIns="2322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512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Google Shape;15;p1"/>
          <p:cNvSpPr/>
          <p:nvPr/>
        </p:nvSpPr>
        <p:spPr>
          <a:xfrm>
            <a:off x="23669626" y="533400"/>
            <a:ext cx="12001500" cy="24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5400" tIns="167700" rIns="335400" bIns="167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177" b="0" i="0" u="none" strike="noStrike" cap="none">
              <a:solidFill>
                <a:schemeClr val="dk2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6" name="Google Shape;16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5801976" y="8399816"/>
            <a:ext cx="6800850" cy="880233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2EA5EB-11BF-4F01-9BC1-C0D110E937E8}"/>
              </a:ext>
            </a:extLst>
          </p:cNvPr>
          <p:cNvSpPr/>
          <p:nvPr userDrawn="1"/>
        </p:nvSpPr>
        <p:spPr>
          <a:xfrm>
            <a:off x="0" y="-1"/>
            <a:ext cx="38404800" cy="2351315"/>
          </a:xfrm>
          <a:prstGeom prst="rect">
            <a:avLst/>
          </a:prstGeom>
          <a:solidFill>
            <a:srgbClr val="8C23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3" dirty="0"/>
          </a:p>
        </p:txBody>
      </p:sp>
      <p:pic>
        <p:nvPicPr>
          <p:cNvPr id="17" name="Picture 16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A1091386-0032-4CA8-9ED5-961F7FF8182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25970" y="598622"/>
            <a:ext cx="11862449" cy="119326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/>
        </p:nvSpPr>
        <p:spPr>
          <a:xfrm>
            <a:off x="2122576" y="2631832"/>
            <a:ext cx="34250224" cy="216696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6600" b="1" dirty="0">
                <a:solidFill>
                  <a:schemeClr val="dk1"/>
                </a:solidFill>
              </a:rPr>
              <a:t>POSTER TITLE</a:t>
            </a:r>
          </a:p>
          <a:p>
            <a:pPr algn="ctr">
              <a:spcBef>
                <a:spcPts val="1800"/>
              </a:spcBef>
            </a:pPr>
            <a:r>
              <a:rPr lang="en-US" sz="4800" b="1" dirty="0">
                <a:solidFill>
                  <a:schemeClr val="bg2"/>
                </a:solidFill>
              </a:rPr>
              <a:t>AUTHOR NAMES</a:t>
            </a:r>
            <a:endParaRPr sz="1800" dirty="0">
              <a:solidFill>
                <a:schemeClr val="bg2"/>
              </a:solidFill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1371601" y="16125631"/>
            <a:ext cx="166777" cy="41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550" tIns="41275" rIns="82550" bIns="41275" anchor="ctr" anchorCtr="0">
            <a:noAutofit/>
          </a:bodyPr>
          <a:lstStyle/>
          <a:p>
            <a:endParaRPr sz="2167">
              <a:solidFill>
                <a:schemeClr val="dk1"/>
              </a:solidFill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371601" y="7833697"/>
            <a:ext cx="10733793" cy="329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endParaRPr sz="1661" b="1">
              <a:solidFill>
                <a:schemeClr val="dk1"/>
              </a:solidFill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30178420" y="11684882"/>
            <a:ext cx="166777" cy="37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550" tIns="41275" rIns="82550" bIns="41275" anchor="t" anchorCtr="0">
            <a:noAutofit/>
          </a:bodyPr>
          <a:lstStyle/>
          <a:p>
            <a:pPr algn="ctr"/>
            <a:endParaRPr sz="1878">
              <a:solidFill>
                <a:schemeClr val="dk1"/>
              </a:solidFill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971323" y="14606367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LITERATURE REVIEW </a:t>
            </a:r>
            <a:endParaRPr dirty="0"/>
          </a:p>
        </p:txBody>
      </p:sp>
      <p:sp>
        <p:nvSpPr>
          <p:cNvPr id="101" name="Google Shape;101;p13"/>
          <p:cNvSpPr txBox="1"/>
          <p:nvPr/>
        </p:nvSpPr>
        <p:spPr>
          <a:xfrm>
            <a:off x="14264879" y="6197601"/>
            <a:ext cx="9930077" cy="6989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550" tIns="41275" rIns="82550" bIns="41275" anchor="t" anchorCtr="0">
            <a:noAutofit/>
          </a:bodyPr>
          <a:lstStyle/>
          <a:p>
            <a:pPr marL="412737" indent="-285737">
              <a:lnSpc>
                <a:spcPct val="90000"/>
              </a:lnSpc>
              <a:buClr>
                <a:schemeClr val="dk1"/>
              </a:buClr>
              <a:buSzPts val="2000"/>
            </a:pPr>
            <a:endParaRPr sz="2000">
              <a:solidFill>
                <a:schemeClr val="dk1"/>
              </a:solidFill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3775778" y="14606367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IMPLEMENTATION</a:t>
            </a:r>
            <a:endParaRPr dirty="0"/>
          </a:p>
        </p:txBody>
      </p:sp>
      <p:sp>
        <p:nvSpPr>
          <p:cNvPr id="104" name="Google Shape;104;p13"/>
          <p:cNvSpPr/>
          <p:nvPr/>
        </p:nvSpPr>
        <p:spPr>
          <a:xfrm>
            <a:off x="18745200" y="18359966"/>
            <a:ext cx="5334000" cy="613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1397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19798596" y="21166667"/>
            <a:ext cx="132997" cy="30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1397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26517601" y="950968"/>
            <a:ext cx="9554836" cy="772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4800" b="1" dirty="0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Nelda C. Stark College of Nursing</a:t>
            </a:r>
            <a:endParaRPr sz="2000" dirty="0"/>
          </a:p>
        </p:txBody>
      </p:sp>
      <p:sp>
        <p:nvSpPr>
          <p:cNvPr id="43" name="Google Shape;107;p13"/>
          <p:cNvSpPr txBox="1"/>
          <p:nvPr/>
        </p:nvSpPr>
        <p:spPr>
          <a:xfrm>
            <a:off x="971323" y="4895244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ABSTRACT</a:t>
            </a:r>
            <a:endParaRPr dirty="0"/>
          </a:p>
        </p:txBody>
      </p:sp>
      <p:sp>
        <p:nvSpPr>
          <p:cNvPr id="50" name="Google Shape;108;p13"/>
          <p:cNvSpPr txBox="1"/>
          <p:nvPr/>
        </p:nvSpPr>
        <p:spPr>
          <a:xfrm>
            <a:off x="26559642" y="4890476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CONCLUSIONS</a:t>
            </a:r>
            <a:endParaRPr dirty="0"/>
          </a:p>
        </p:txBody>
      </p:sp>
      <p:sp>
        <p:nvSpPr>
          <p:cNvPr id="54" name="Google Shape;99;p13"/>
          <p:cNvSpPr txBox="1"/>
          <p:nvPr/>
        </p:nvSpPr>
        <p:spPr>
          <a:xfrm>
            <a:off x="26559642" y="18863989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REFERENCES</a:t>
            </a:r>
            <a:endParaRPr dirty="0"/>
          </a:p>
        </p:txBody>
      </p:sp>
      <p:sp>
        <p:nvSpPr>
          <p:cNvPr id="58" name="Google Shape;100;p13"/>
          <p:cNvSpPr txBox="1"/>
          <p:nvPr/>
        </p:nvSpPr>
        <p:spPr>
          <a:xfrm>
            <a:off x="13732246" y="4890476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RECOMMENDATIONS                   </a:t>
            </a:r>
            <a:endParaRPr dirty="0"/>
          </a:p>
        </p:txBody>
      </p:sp>
      <p:sp>
        <p:nvSpPr>
          <p:cNvPr id="62" name="Google Shape;102;p13"/>
          <p:cNvSpPr txBox="1"/>
          <p:nvPr/>
        </p:nvSpPr>
        <p:spPr>
          <a:xfrm>
            <a:off x="26563018" y="14550169"/>
            <a:ext cx="10972800" cy="731520"/>
          </a:xfrm>
          <a:prstGeom prst="rect">
            <a:avLst/>
          </a:prstGeom>
          <a:solidFill>
            <a:srgbClr val="89002A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3350" tIns="36675" rIns="73350" bIns="36675" anchor="t" anchorCtr="0">
            <a:noAutofit/>
          </a:bodyPr>
          <a:lstStyle/>
          <a:p>
            <a:pPr algn="ctr"/>
            <a:r>
              <a:rPr lang="en-US" sz="3900" b="1" dirty="0">
                <a:solidFill>
                  <a:schemeClr val="lt1"/>
                </a:solidFill>
              </a:rPr>
              <a:t>ACKNOWLEDGEMENTS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134219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20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</vt:lpstr>
      <vt:lpstr>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Aulbach, Rebecca</dc:creator>
  <cp:lastModifiedBy>Du, Jinlan</cp:lastModifiedBy>
  <cp:revision>53</cp:revision>
  <dcterms:modified xsi:type="dcterms:W3CDTF">2024-04-19T19:09:05Z</dcterms:modified>
</cp:coreProperties>
</file>