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63" r:id="rId2"/>
  </p:sldIdLst>
  <p:sldSz cx="49377600" cy="32918400"/>
  <p:notesSz cx="9144000" cy="6858000"/>
  <p:defaultTextStyle>
    <a:defPPr>
      <a:defRPr lang="en-US"/>
    </a:defPPr>
    <a:lvl1pPr marL="0" algn="l" defTabSz="2210224" rtl="0" eaLnBrk="1" latinLnBrk="0" hangingPunct="1">
      <a:defRPr sz="8730" kern="1200">
        <a:solidFill>
          <a:schemeClr val="tx1"/>
        </a:solidFill>
        <a:latin typeface="+mn-lt"/>
        <a:ea typeface="+mn-ea"/>
        <a:cs typeface="+mn-cs"/>
      </a:defRPr>
    </a:lvl1pPr>
    <a:lvl2pPr marL="2210224" algn="l" defTabSz="2210224" rtl="0" eaLnBrk="1" latinLnBrk="0" hangingPunct="1">
      <a:defRPr sz="8730" kern="1200">
        <a:solidFill>
          <a:schemeClr val="tx1"/>
        </a:solidFill>
        <a:latin typeface="+mn-lt"/>
        <a:ea typeface="+mn-ea"/>
        <a:cs typeface="+mn-cs"/>
      </a:defRPr>
    </a:lvl2pPr>
    <a:lvl3pPr marL="4420447" algn="l" defTabSz="2210224" rtl="0" eaLnBrk="1" latinLnBrk="0" hangingPunct="1">
      <a:defRPr sz="8730" kern="1200">
        <a:solidFill>
          <a:schemeClr val="tx1"/>
        </a:solidFill>
        <a:latin typeface="+mn-lt"/>
        <a:ea typeface="+mn-ea"/>
        <a:cs typeface="+mn-cs"/>
      </a:defRPr>
    </a:lvl3pPr>
    <a:lvl4pPr marL="6630671" algn="l" defTabSz="2210224" rtl="0" eaLnBrk="1" latinLnBrk="0" hangingPunct="1">
      <a:defRPr sz="8730" kern="1200">
        <a:solidFill>
          <a:schemeClr val="tx1"/>
        </a:solidFill>
        <a:latin typeface="+mn-lt"/>
        <a:ea typeface="+mn-ea"/>
        <a:cs typeface="+mn-cs"/>
      </a:defRPr>
    </a:lvl4pPr>
    <a:lvl5pPr marL="8840894" algn="l" defTabSz="2210224" rtl="0" eaLnBrk="1" latinLnBrk="0" hangingPunct="1">
      <a:defRPr sz="8730" kern="1200">
        <a:solidFill>
          <a:schemeClr val="tx1"/>
        </a:solidFill>
        <a:latin typeface="+mn-lt"/>
        <a:ea typeface="+mn-ea"/>
        <a:cs typeface="+mn-cs"/>
      </a:defRPr>
    </a:lvl5pPr>
    <a:lvl6pPr marL="11051118" algn="l" defTabSz="2210224" rtl="0" eaLnBrk="1" latinLnBrk="0" hangingPunct="1">
      <a:defRPr sz="8730" kern="1200">
        <a:solidFill>
          <a:schemeClr val="tx1"/>
        </a:solidFill>
        <a:latin typeface="+mn-lt"/>
        <a:ea typeface="+mn-ea"/>
        <a:cs typeface="+mn-cs"/>
      </a:defRPr>
    </a:lvl6pPr>
    <a:lvl7pPr marL="13261342" algn="l" defTabSz="2210224" rtl="0" eaLnBrk="1" latinLnBrk="0" hangingPunct="1">
      <a:defRPr sz="8730" kern="1200">
        <a:solidFill>
          <a:schemeClr val="tx1"/>
        </a:solidFill>
        <a:latin typeface="+mn-lt"/>
        <a:ea typeface="+mn-ea"/>
        <a:cs typeface="+mn-cs"/>
      </a:defRPr>
    </a:lvl7pPr>
    <a:lvl8pPr marL="15471566" algn="l" defTabSz="2210224" rtl="0" eaLnBrk="1" latinLnBrk="0" hangingPunct="1">
      <a:defRPr sz="8730" kern="1200">
        <a:solidFill>
          <a:schemeClr val="tx1"/>
        </a:solidFill>
        <a:latin typeface="+mn-lt"/>
        <a:ea typeface="+mn-ea"/>
        <a:cs typeface="+mn-cs"/>
      </a:defRPr>
    </a:lvl8pPr>
    <a:lvl9pPr marL="17681790" algn="l" defTabSz="2210224" rtl="0" eaLnBrk="1" latinLnBrk="0" hangingPunct="1">
      <a:defRPr sz="873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555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181A"/>
    <a:srgbClr val="680001"/>
    <a:srgbClr val="400001"/>
    <a:srgbClr val="0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01" autoAdjust="0"/>
    <p:restoredTop sz="94668" autoAdjust="0"/>
  </p:normalViewPr>
  <p:slideViewPr>
    <p:cSldViewPr>
      <p:cViewPr varScale="1">
        <p:scale>
          <a:sx n="21" d="100"/>
          <a:sy n="21" d="100"/>
        </p:scale>
        <p:origin x="102" y="156"/>
      </p:cViewPr>
      <p:guideLst>
        <p:guide orient="horz" pos="10368"/>
        <p:guide pos="1555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8" d="100"/>
          <a:sy n="118" d="100"/>
        </p:scale>
        <p:origin x="-2370" y="-96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DD81A9-F712-4BF3-BB31-F234EFC6438B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AAF19-135C-41B5-A3A2-6472647A9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738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Placeholder 18"/>
          <p:cNvSpPr>
            <a:spLocks noGrp="1"/>
          </p:cNvSpPr>
          <p:nvPr>
            <p:ph type="body" sz="quarter" idx="22" hasCustomPrompt="1"/>
          </p:nvPr>
        </p:nvSpPr>
        <p:spPr>
          <a:xfrm>
            <a:off x="25991820" y="7114307"/>
            <a:ext cx="9464040" cy="247372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407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903"/>
            </a:lvl2pPr>
            <a:lvl3pPr>
              <a:defRPr sz="4416"/>
            </a:lvl3pPr>
            <a:lvl4pPr>
              <a:defRPr sz="3928"/>
            </a:lvl4pPr>
            <a:lvl5pPr>
              <a:defRPr sz="3928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23" hasCustomPrompt="1"/>
          </p:nvPr>
        </p:nvSpPr>
        <p:spPr>
          <a:xfrm>
            <a:off x="2139696" y="2743200"/>
            <a:ext cx="45345096" cy="11222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7848" b="1">
                <a:solidFill>
                  <a:srgbClr val="8B181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008353" indent="0">
              <a:buNone/>
              <a:defRPr/>
            </a:lvl2pPr>
            <a:lvl3pPr marL="4016706" indent="0">
              <a:buNone/>
              <a:defRPr/>
            </a:lvl3pPr>
            <a:lvl4pPr marL="6025059" indent="0">
              <a:buNone/>
              <a:defRPr/>
            </a:lvl4pPr>
            <a:lvl5pPr marL="8033404" indent="0">
              <a:buNone/>
              <a:defRPr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5" name="Text Placeholder 33"/>
          <p:cNvSpPr>
            <a:spLocks noGrp="1"/>
          </p:cNvSpPr>
          <p:nvPr>
            <p:ph type="body" sz="quarter" idx="24" hasCustomPrompt="1"/>
          </p:nvPr>
        </p:nvSpPr>
        <p:spPr>
          <a:xfrm>
            <a:off x="2139696" y="4177144"/>
            <a:ext cx="45345096" cy="87283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5888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008353" indent="0">
              <a:buNone/>
              <a:defRPr/>
            </a:lvl2pPr>
            <a:lvl3pPr marL="4016706" indent="0">
              <a:buNone/>
              <a:defRPr/>
            </a:lvl3pPr>
            <a:lvl4pPr marL="6025059" indent="0">
              <a:buNone/>
              <a:defRPr/>
            </a:lvl4pPr>
            <a:lvl5pPr marL="8033404" indent="0">
              <a:buNone/>
              <a:defRPr/>
            </a:lvl5pPr>
          </a:lstStyle>
          <a:p>
            <a:pPr lvl="0"/>
            <a:r>
              <a:rPr lang="en-US" dirty="0"/>
              <a:t>Authors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26" hasCustomPrompt="1"/>
          </p:nvPr>
        </p:nvSpPr>
        <p:spPr>
          <a:xfrm>
            <a:off x="1975104" y="5618016"/>
            <a:ext cx="9875520" cy="1122220"/>
          </a:xfrm>
          <a:prstGeom prst="rect">
            <a:avLst/>
          </a:prstGeom>
          <a:solidFill>
            <a:srgbClr val="8B181A"/>
          </a:solidFill>
        </p:spPr>
        <p:txBody>
          <a:bodyPr lIns="0" tIns="0" rIns="0" bIns="0" anchor="ctr" anchorCtr="0"/>
          <a:lstStyle>
            <a:lvl1pPr marL="0" indent="0" algn="ctr">
              <a:buNone/>
              <a:defRPr sz="5407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HEADLINE</a:t>
            </a:r>
          </a:p>
        </p:txBody>
      </p:sp>
      <p:sp>
        <p:nvSpPr>
          <p:cNvPr id="44" name="Text Placeholder 42"/>
          <p:cNvSpPr>
            <a:spLocks noGrp="1"/>
          </p:cNvSpPr>
          <p:nvPr>
            <p:ph type="body" sz="quarter" idx="27" hasCustomPrompt="1"/>
          </p:nvPr>
        </p:nvSpPr>
        <p:spPr>
          <a:xfrm>
            <a:off x="13880592" y="5618016"/>
            <a:ext cx="9875520" cy="1122220"/>
          </a:xfrm>
          <a:prstGeom prst="rect">
            <a:avLst/>
          </a:prstGeom>
          <a:solidFill>
            <a:srgbClr val="8B181A"/>
          </a:solidFill>
        </p:spPr>
        <p:txBody>
          <a:bodyPr lIns="0" tIns="0" rIns="0" bIns="0" anchor="ctr" anchorCtr="0"/>
          <a:lstStyle>
            <a:lvl1pPr marL="0" indent="0" algn="ctr">
              <a:buNone/>
              <a:defRPr sz="5407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HEADLINE</a:t>
            </a:r>
          </a:p>
        </p:txBody>
      </p:sp>
      <p:sp>
        <p:nvSpPr>
          <p:cNvPr id="45" name="Text Placeholder 42"/>
          <p:cNvSpPr>
            <a:spLocks noGrp="1"/>
          </p:cNvSpPr>
          <p:nvPr>
            <p:ph type="body" sz="quarter" idx="28" hasCustomPrompt="1"/>
          </p:nvPr>
        </p:nvSpPr>
        <p:spPr>
          <a:xfrm>
            <a:off x="25786080" y="5618016"/>
            <a:ext cx="9875520" cy="1122220"/>
          </a:xfrm>
          <a:prstGeom prst="rect">
            <a:avLst/>
          </a:prstGeom>
          <a:solidFill>
            <a:srgbClr val="8B181A"/>
          </a:solidFill>
        </p:spPr>
        <p:txBody>
          <a:bodyPr lIns="0" tIns="0" rIns="0" bIns="0" anchor="ctr" anchorCtr="0"/>
          <a:lstStyle>
            <a:lvl1pPr marL="0" indent="0" algn="ctr">
              <a:buNone/>
              <a:defRPr sz="5407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HEADLINE</a:t>
            </a:r>
          </a:p>
        </p:txBody>
      </p:sp>
      <p:sp>
        <p:nvSpPr>
          <p:cNvPr id="46" name="Text Placeholder 42"/>
          <p:cNvSpPr>
            <a:spLocks noGrp="1"/>
          </p:cNvSpPr>
          <p:nvPr>
            <p:ph type="body" sz="quarter" idx="29" hasCustomPrompt="1"/>
          </p:nvPr>
        </p:nvSpPr>
        <p:spPr>
          <a:xfrm>
            <a:off x="37691568" y="5618016"/>
            <a:ext cx="9875520" cy="1122220"/>
          </a:xfrm>
          <a:prstGeom prst="rect">
            <a:avLst/>
          </a:prstGeom>
          <a:solidFill>
            <a:srgbClr val="8B181A"/>
          </a:solidFill>
        </p:spPr>
        <p:txBody>
          <a:bodyPr lIns="0" tIns="0" rIns="0" bIns="0" anchor="ctr" anchorCtr="0"/>
          <a:lstStyle>
            <a:lvl1pPr marL="0" indent="0" algn="ctr">
              <a:buNone/>
              <a:defRPr sz="5407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HEADLINE</a:t>
            </a:r>
          </a:p>
        </p:txBody>
      </p:sp>
      <p:sp>
        <p:nvSpPr>
          <p:cNvPr id="47" name="Text Placeholder 18"/>
          <p:cNvSpPr>
            <a:spLocks noGrp="1"/>
          </p:cNvSpPr>
          <p:nvPr>
            <p:ph type="body" sz="quarter" idx="30" hasCustomPrompt="1"/>
          </p:nvPr>
        </p:nvSpPr>
        <p:spPr>
          <a:xfrm>
            <a:off x="2180844" y="7114307"/>
            <a:ext cx="9464040" cy="247372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407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903"/>
            </a:lvl2pPr>
            <a:lvl3pPr>
              <a:defRPr sz="4416"/>
            </a:lvl3pPr>
            <a:lvl4pPr>
              <a:defRPr sz="3928"/>
            </a:lvl4pPr>
            <a:lvl5pPr>
              <a:defRPr sz="3928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8" name="Text Placeholder 18"/>
          <p:cNvSpPr>
            <a:spLocks noGrp="1"/>
          </p:cNvSpPr>
          <p:nvPr>
            <p:ph type="body" sz="quarter" idx="31" hasCustomPrompt="1"/>
          </p:nvPr>
        </p:nvSpPr>
        <p:spPr>
          <a:xfrm>
            <a:off x="37897308" y="7114307"/>
            <a:ext cx="9464040" cy="247372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407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903"/>
            </a:lvl2pPr>
            <a:lvl3pPr>
              <a:defRPr sz="4416"/>
            </a:lvl3pPr>
            <a:lvl4pPr>
              <a:defRPr sz="3928"/>
            </a:lvl4pPr>
            <a:lvl5pPr>
              <a:defRPr sz="3928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9" name="Text Placeholder 18"/>
          <p:cNvSpPr>
            <a:spLocks noGrp="1"/>
          </p:cNvSpPr>
          <p:nvPr>
            <p:ph type="body" sz="quarter" idx="32" hasCustomPrompt="1"/>
          </p:nvPr>
        </p:nvSpPr>
        <p:spPr>
          <a:xfrm>
            <a:off x="14086332" y="7114307"/>
            <a:ext cx="9464040" cy="247372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407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903"/>
            </a:lvl2pPr>
            <a:lvl3pPr>
              <a:defRPr sz="4416"/>
            </a:lvl3pPr>
            <a:lvl4pPr>
              <a:defRPr sz="3928"/>
            </a:lvl4pPr>
            <a:lvl5pPr>
              <a:defRPr sz="3928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3" name="Text Placeholder 33">
            <a:extLst>
              <a:ext uri="{FF2B5EF4-FFF2-40B4-BE49-F238E27FC236}">
                <a16:creationId xmlns:a16="http://schemas.microsoft.com/office/drawing/2014/main" id="{BB6BE27D-4488-4E45-BE04-8E19AEA20A53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4671000" y="792880"/>
            <a:ext cx="12896088" cy="883520"/>
          </a:xfrm>
          <a:prstGeom prst="rect">
            <a:avLst/>
          </a:prstGeom>
        </p:spPr>
        <p:txBody>
          <a:bodyPr lIns="54862" tIns="27430" rIns="54862" bIns="27430"/>
          <a:lstStyle>
            <a:lvl1pPr marL="0" indent="0" algn="r">
              <a:buNone/>
              <a:defRPr sz="48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21069" indent="0">
              <a:buNone/>
              <a:defRPr/>
            </a:lvl2pPr>
            <a:lvl3pPr marL="1642137" indent="0">
              <a:buNone/>
              <a:defRPr/>
            </a:lvl3pPr>
            <a:lvl4pPr marL="2463205" indent="0">
              <a:buNone/>
              <a:defRPr/>
            </a:lvl4pPr>
            <a:lvl5pPr marL="3284274" indent="0">
              <a:buNone/>
              <a:defRPr/>
            </a:lvl5pPr>
          </a:lstStyle>
          <a:p>
            <a:pPr lvl="0"/>
            <a:r>
              <a:rPr lang="en-US" dirty="0"/>
              <a:t>DEPARTMENT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/>
          <p:cNvSpPr txBox="1">
            <a:spLocks noChangeAspect="1"/>
          </p:cNvSpPr>
          <p:nvPr userDrawn="1"/>
        </p:nvSpPr>
        <p:spPr>
          <a:xfrm>
            <a:off x="1975104" y="16583893"/>
            <a:ext cx="9875520" cy="95618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tIns="74815" bIns="74815" rtlCol="0" anchor="t" anchorCtr="0">
            <a:spAutoFit/>
          </a:bodyPr>
          <a:lstStyle/>
          <a:p>
            <a:pPr>
              <a:buSzPct val="110000"/>
            </a:pPr>
            <a:endParaRPr lang="en-US" sz="2616" dirty="0">
              <a:solidFill>
                <a:schemeClr val="tx1"/>
              </a:solidFill>
            </a:endParaRPr>
          </a:p>
          <a:p>
            <a:pPr marL="186952" indent="-186952">
              <a:buSzPct val="110000"/>
              <a:buFont typeface="Arial"/>
              <a:buChar char="•"/>
            </a:pPr>
            <a:endParaRPr lang="en-US" sz="2616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422BECC-C111-4266-8A29-A50F8B95C6C7}"/>
              </a:ext>
            </a:extLst>
          </p:cNvPr>
          <p:cNvSpPr/>
          <p:nvPr userDrawn="1"/>
        </p:nvSpPr>
        <p:spPr>
          <a:xfrm>
            <a:off x="0" y="2"/>
            <a:ext cx="49377600" cy="2194560"/>
          </a:xfrm>
          <a:prstGeom prst="rect">
            <a:avLst/>
          </a:prstGeom>
          <a:solidFill>
            <a:srgbClr val="8C233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29" dirty="0"/>
          </a:p>
        </p:txBody>
      </p:sp>
      <p:pic>
        <p:nvPicPr>
          <p:cNvPr id="5" name="Picture 4" descr="A picture containing object&#10;&#10;Description generated with high confidence">
            <a:extLst>
              <a:ext uri="{FF2B5EF4-FFF2-40B4-BE49-F238E27FC236}">
                <a16:creationId xmlns:a16="http://schemas.microsoft.com/office/drawing/2014/main" id="{82C71D0E-6904-445B-977E-EC2C46E816B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09600" y="500651"/>
            <a:ext cx="11015131" cy="119326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2008353" rtl="0" eaLnBrk="1" latinLnBrk="0" hangingPunct="1">
        <a:spcBef>
          <a:spcPct val="0"/>
        </a:spcBef>
        <a:buNone/>
        <a:defRPr sz="1930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06265" indent="-1506265" algn="l" defTabSz="2008353" rtl="0" eaLnBrk="1" latinLnBrk="0" hangingPunct="1">
        <a:spcBef>
          <a:spcPct val="20000"/>
        </a:spcBef>
        <a:buFont typeface="Arial"/>
        <a:buChar char="•"/>
        <a:defRPr sz="14064" kern="1200">
          <a:solidFill>
            <a:schemeClr val="tx1"/>
          </a:solidFill>
          <a:latin typeface="+mn-lt"/>
          <a:ea typeface="+mn-ea"/>
          <a:cs typeface="+mn-cs"/>
        </a:defRPr>
      </a:lvl1pPr>
      <a:lvl2pPr marL="3263569" indent="-1255216" algn="l" defTabSz="2008353" rtl="0" eaLnBrk="1" latinLnBrk="0" hangingPunct="1">
        <a:spcBef>
          <a:spcPct val="20000"/>
        </a:spcBef>
        <a:buFont typeface="Arial"/>
        <a:buChar char="–"/>
        <a:defRPr sz="12264" kern="1200">
          <a:solidFill>
            <a:schemeClr val="tx1"/>
          </a:solidFill>
          <a:latin typeface="+mn-lt"/>
          <a:ea typeface="+mn-ea"/>
          <a:cs typeface="+mn-cs"/>
        </a:defRPr>
      </a:lvl2pPr>
      <a:lvl3pPr marL="5020882" indent="-1004176" algn="l" defTabSz="2008353" rtl="0" eaLnBrk="1" latinLnBrk="0" hangingPunct="1">
        <a:spcBef>
          <a:spcPct val="20000"/>
        </a:spcBef>
        <a:buFont typeface="Arial"/>
        <a:buChar char="•"/>
        <a:defRPr sz="10560" kern="1200">
          <a:solidFill>
            <a:schemeClr val="tx1"/>
          </a:solidFill>
          <a:latin typeface="+mn-lt"/>
          <a:ea typeface="+mn-ea"/>
          <a:cs typeface="+mn-cs"/>
        </a:defRPr>
      </a:lvl3pPr>
      <a:lvl4pPr marL="7029244" indent="-1004176" algn="l" defTabSz="2008353" rtl="0" eaLnBrk="1" latinLnBrk="0" hangingPunct="1">
        <a:spcBef>
          <a:spcPct val="20000"/>
        </a:spcBef>
        <a:buFont typeface="Arial"/>
        <a:buChar char="–"/>
        <a:defRPr sz="8752" kern="1200">
          <a:solidFill>
            <a:schemeClr val="tx1"/>
          </a:solidFill>
          <a:latin typeface="+mn-lt"/>
          <a:ea typeface="+mn-ea"/>
          <a:cs typeface="+mn-cs"/>
        </a:defRPr>
      </a:lvl4pPr>
      <a:lvl5pPr marL="9037588" indent="-1004176" algn="l" defTabSz="2008353" rtl="0" eaLnBrk="1" latinLnBrk="0" hangingPunct="1">
        <a:spcBef>
          <a:spcPct val="20000"/>
        </a:spcBef>
        <a:buFont typeface="Arial"/>
        <a:buChar char="»"/>
        <a:defRPr sz="8752" kern="1200">
          <a:solidFill>
            <a:schemeClr val="tx1"/>
          </a:solidFill>
          <a:latin typeface="+mn-lt"/>
          <a:ea typeface="+mn-ea"/>
          <a:cs typeface="+mn-cs"/>
        </a:defRPr>
      </a:lvl5pPr>
      <a:lvl6pPr marL="11045941" indent="-1004176" algn="l" defTabSz="2008353" rtl="0" eaLnBrk="1" latinLnBrk="0" hangingPunct="1">
        <a:spcBef>
          <a:spcPct val="20000"/>
        </a:spcBef>
        <a:buFont typeface="Arial"/>
        <a:buChar char="•"/>
        <a:defRPr sz="8752" kern="1200">
          <a:solidFill>
            <a:schemeClr val="tx1"/>
          </a:solidFill>
          <a:latin typeface="+mn-lt"/>
          <a:ea typeface="+mn-ea"/>
          <a:cs typeface="+mn-cs"/>
        </a:defRPr>
      </a:lvl6pPr>
      <a:lvl7pPr marL="13054294" indent="-1004176" algn="l" defTabSz="2008353" rtl="0" eaLnBrk="1" latinLnBrk="0" hangingPunct="1">
        <a:spcBef>
          <a:spcPct val="20000"/>
        </a:spcBef>
        <a:buFont typeface="Arial"/>
        <a:buChar char="•"/>
        <a:defRPr sz="8752" kern="1200">
          <a:solidFill>
            <a:schemeClr val="tx1"/>
          </a:solidFill>
          <a:latin typeface="+mn-lt"/>
          <a:ea typeface="+mn-ea"/>
          <a:cs typeface="+mn-cs"/>
        </a:defRPr>
      </a:lvl7pPr>
      <a:lvl8pPr marL="15062647" indent="-1004176" algn="l" defTabSz="2008353" rtl="0" eaLnBrk="1" latinLnBrk="0" hangingPunct="1">
        <a:spcBef>
          <a:spcPct val="20000"/>
        </a:spcBef>
        <a:buFont typeface="Arial"/>
        <a:buChar char="•"/>
        <a:defRPr sz="8752" kern="1200">
          <a:solidFill>
            <a:schemeClr val="tx1"/>
          </a:solidFill>
          <a:latin typeface="+mn-lt"/>
          <a:ea typeface="+mn-ea"/>
          <a:cs typeface="+mn-cs"/>
        </a:defRPr>
      </a:lvl8pPr>
      <a:lvl9pPr marL="17071000" indent="-1004176" algn="l" defTabSz="2008353" rtl="0" eaLnBrk="1" latinLnBrk="0" hangingPunct="1">
        <a:spcBef>
          <a:spcPct val="20000"/>
        </a:spcBef>
        <a:buFont typeface="Arial"/>
        <a:buChar char="•"/>
        <a:defRPr sz="87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08353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1pPr>
      <a:lvl2pPr marL="2008353" algn="l" defTabSz="2008353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2pPr>
      <a:lvl3pPr marL="4016706" algn="l" defTabSz="2008353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3pPr>
      <a:lvl4pPr marL="6025059" algn="l" defTabSz="2008353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4pPr>
      <a:lvl5pPr marL="8033404" algn="l" defTabSz="2008353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5pPr>
      <a:lvl6pPr marL="10041765" algn="l" defTabSz="2008353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6pPr>
      <a:lvl7pPr marL="12050109" algn="l" defTabSz="2008353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7pPr>
      <a:lvl8pPr marL="14058471" algn="l" defTabSz="2008353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8pPr>
      <a:lvl9pPr marL="16066824" algn="l" defTabSz="2008353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79B9BD4B-F963-4E33-A5FB-621BE495493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FF15B67-42AE-4F32-9B34-CCDAB1E08E2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FD2AA75-62A4-49B4-A672-88086CB16E54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BF4FDA5-D5BC-4042-9623-3B7D0C7D069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635CE87E-C49C-4BDD-8F32-FAD9E37DC04D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425F4B5D-6B91-4206-A67C-8930A018B3C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A4421BDE-F118-43E7-A43F-AEA67797F347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6B46674C-59F0-4645-B2DD-4A14415310BF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D09DA9C8-C1A1-491D-B02C-79DFA2D60AF7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60922451-9572-4217-971E-2D786ED01124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8EC0D8BB-3420-4E58-ADAC-5632833B1EE0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30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4851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ITS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LTSgraphics</dc:creator>
  <cp:lastModifiedBy>Creeach, Marli</cp:lastModifiedBy>
  <cp:revision>33</cp:revision>
  <dcterms:created xsi:type="dcterms:W3CDTF">2010-11-01T18:46:22Z</dcterms:created>
  <dcterms:modified xsi:type="dcterms:W3CDTF">2017-09-13T16:58:50Z</dcterms:modified>
</cp:coreProperties>
</file>