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918400" cy="192024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ll Seale" initials="JS" lastIdx="8" clrIdx="0">
    <p:extLst/>
  </p:cmAuthor>
  <p:cmAuthor id="2" name="Katy Mitchell" initials="KM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2332"/>
    <a:srgbClr val="381818"/>
    <a:srgbClr val="8B181A"/>
    <a:srgbClr val="6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31" autoAdjust="0"/>
    <p:restoredTop sz="94660"/>
  </p:normalViewPr>
  <p:slideViewPr>
    <p:cSldViewPr snapToObjects="1">
      <p:cViewPr>
        <p:scale>
          <a:sx n="40" d="100"/>
          <a:sy n="40" d="100"/>
        </p:scale>
        <p:origin x="1080" y="108"/>
      </p:cViewPr>
      <p:guideLst>
        <p:guide orient="horz" pos="604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8"/>
          <p:cNvSpPr>
            <a:spLocks noGrp="1"/>
          </p:cNvSpPr>
          <p:nvPr>
            <p:ph type="body" sz="quarter" idx="22" hasCustomPrompt="1"/>
          </p:nvPr>
        </p:nvSpPr>
        <p:spPr>
          <a:xfrm>
            <a:off x="17327880" y="4727863"/>
            <a:ext cx="6309360" cy="13528964"/>
          </a:xfrm>
          <a:prstGeom prst="rect">
            <a:avLst/>
          </a:prstGeom>
        </p:spPr>
        <p:txBody>
          <a:bodyPr lIns="54862" tIns="27430" rIns="54862" bIns="27430"/>
          <a:lstStyle>
            <a:lvl1pPr marL="0" indent="0">
              <a:buNone/>
              <a:defRPr sz="2546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91"/>
            </a:lvl2pPr>
            <a:lvl3pPr>
              <a:defRPr sz="2100"/>
            </a:lvl3pPr>
            <a:lvl4pPr>
              <a:defRPr sz="1845"/>
            </a:lvl4pPr>
            <a:lvl5pPr>
              <a:defRPr sz="1845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33"/>
          <p:cNvSpPr>
            <a:spLocks noGrp="1"/>
          </p:cNvSpPr>
          <p:nvPr>
            <p:ph type="body" sz="quarter" idx="23" hasCustomPrompt="1"/>
          </p:nvPr>
        </p:nvSpPr>
        <p:spPr>
          <a:xfrm>
            <a:off x="1426464" y="1745673"/>
            <a:ext cx="30230064" cy="714138"/>
          </a:xfrm>
          <a:prstGeom prst="rect">
            <a:avLst/>
          </a:prstGeom>
        </p:spPr>
        <p:txBody>
          <a:bodyPr lIns="54862" tIns="27430" rIns="54862" bIns="27430"/>
          <a:lstStyle>
            <a:lvl1pPr marL="0" indent="0" algn="ctr">
              <a:buNone/>
              <a:defRPr sz="3627" b="1">
                <a:solidFill>
                  <a:srgbClr val="8B18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37564" indent="0">
              <a:buNone/>
              <a:defRPr/>
            </a:lvl2pPr>
            <a:lvl3pPr marL="1875129" indent="0">
              <a:buNone/>
              <a:defRPr/>
            </a:lvl3pPr>
            <a:lvl4pPr marL="2812693" indent="0">
              <a:buNone/>
              <a:defRPr/>
            </a:lvl4pPr>
            <a:lvl5pPr marL="3750256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Text Placeholder 33"/>
          <p:cNvSpPr>
            <a:spLocks noGrp="1"/>
          </p:cNvSpPr>
          <p:nvPr>
            <p:ph type="body" sz="quarter" idx="24" hasCustomPrompt="1"/>
          </p:nvPr>
        </p:nvSpPr>
        <p:spPr>
          <a:xfrm>
            <a:off x="1426464" y="2658183"/>
            <a:ext cx="30230064" cy="555441"/>
          </a:xfrm>
          <a:prstGeom prst="rect">
            <a:avLst/>
          </a:prstGeom>
        </p:spPr>
        <p:txBody>
          <a:bodyPr lIns="54862" tIns="27430" rIns="54862" bIns="27430"/>
          <a:lstStyle>
            <a:lvl1pPr marL="0" indent="0" algn="ctr">
              <a:buNone/>
              <a:defRPr sz="2737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37564" indent="0">
              <a:buNone/>
              <a:defRPr/>
            </a:lvl2pPr>
            <a:lvl3pPr marL="1875129" indent="0">
              <a:buNone/>
              <a:defRPr/>
            </a:lvl3pPr>
            <a:lvl4pPr marL="2812693" indent="0">
              <a:buNone/>
              <a:defRPr/>
            </a:lvl4pPr>
            <a:lvl5pPr marL="3750256" indent="0">
              <a:buNone/>
              <a:defRPr/>
            </a:lvl5pPr>
          </a:lstStyle>
          <a:p>
            <a:pPr lvl="0"/>
            <a:r>
              <a:rPr lang="en-US" dirty="0"/>
              <a:t>Authors</a:t>
            </a:r>
          </a:p>
        </p:txBody>
      </p:sp>
      <p:sp>
        <p:nvSpPr>
          <p:cNvPr id="22" name="Text Placeholder 42"/>
          <p:cNvSpPr>
            <a:spLocks noGrp="1"/>
          </p:cNvSpPr>
          <p:nvPr>
            <p:ph type="body" sz="quarter" idx="26" hasCustomPrompt="1"/>
          </p:nvPr>
        </p:nvSpPr>
        <p:spPr>
          <a:xfrm>
            <a:off x="1316736" y="3729394"/>
            <a:ext cx="6583680" cy="623975"/>
          </a:xfrm>
          <a:prstGeom prst="rect">
            <a:avLst/>
          </a:prstGeom>
          <a:solidFill>
            <a:srgbClr val="8B181A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2546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23" name="Text Placeholder 42"/>
          <p:cNvSpPr>
            <a:spLocks noGrp="1"/>
          </p:cNvSpPr>
          <p:nvPr>
            <p:ph type="body" sz="quarter" idx="27" hasCustomPrompt="1"/>
          </p:nvPr>
        </p:nvSpPr>
        <p:spPr>
          <a:xfrm>
            <a:off x="9253728" y="3729394"/>
            <a:ext cx="6583680" cy="623975"/>
          </a:xfrm>
          <a:prstGeom prst="rect">
            <a:avLst/>
          </a:prstGeom>
          <a:solidFill>
            <a:srgbClr val="8B181A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2546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24" name="Text Placeholder 42"/>
          <p:cNvSpPr>
            <a:spLocks noGrp="1"/>
          </p:cNvSpPr>
          <p:nvPr>
            <p:ph type="body" sz="quarter" idx="28" hasCustomPrompt="1"/>
          </p:nvPr>
        </p:nvSpPr>
        <p:spPr>
          <a:xfrm>
            <a:off x="17190720" y="3729394"/>
            <a:ext cx="6583680" cy="623975"/>
          </a:xfrm>
          <a:prstGeom prst="rect">
            <a:avLst/>
          </a:prstGeom>
          <a:solidFill>
            <a:srgbClr val="8B181A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2546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25" name="Text Placeholder 42"/>
          <p:cNvSpPr>
            <a:spLocks noGrp="1"/>
          </p:cNvSpPr>
          <p:nvPr>
            <p:ph type="body" sz="quarter" idx="29" hasCustomPrompt="1"/>
          </p:nvPr>
        </p:nvSpPr>
        <p:spPr>
          <a:xfrm>
            <a:off x="25127712" y="3729394"/>
            <a:ext cx="6583680" cy="623975"/>
          </a:xfrm>
          <a:prstGeom prst="rect">
            <a:avLst/>
          </a:prstGeom>
          <a:solidFill>
            <a:srgbClr val="8B181A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2546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30" hasCustomPrompt="1"/>
          </p:nvPr>
        </p:nvSpPr>
        <p:spPr>
          <a:xfrm>
            <a:off x="1453896" y="4727863"/>
            <a:ext cx="6309360" cy="13528964"/>
          </a:xfrm>
          <a:prstGeom prst="rect">
            <a:avLst/>
          </a:prstGeom>
        </p:spPr>
        <p:txBody>
          <a:bodyPr lIns="54862" tIns="27430" rIns="54862" bIns="27430"/>
          <a:lstStyle>
            <a:lvl1pPr marL="0" indent="0">
              <a:buNone/>
              <a:defRPr sz="2546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91"/>
            </a:lvl2pPr>
            <a:lvl3pPr>
              <a:defRPr sz="2100"/>
            </a:lvl3pPr>
            <a:lvl4pPr>
              <a:defRPr sz="1845"/>
            </a:lvl4pPr>
            <a:lvl5pPr>
              <a:defRPr sz="1845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18"/>
          <p:cNvSpPr>
            <a:spLocks noGrp="1"/>
          </p:cNvSpPr>
          <p:nvPr>
            <p:ph type="body" sz="quarter" idx="31" hasCustomPrompt="1"/>
          </p:nvPr>
        </p:nvSpPr>
        <p:spPr>
          <a:xfrm>
            <a:off x="25264872" y="4727863"/>
            <a:ext cx="6309360" cy="13528964"/>
          </a:xfrm>
          <a:prstGeom prst="rect">
            <a:avLst/>
          </a:prstGeom>
        </p:spPr>
        <p:txBody>
          <a:bodyPr lIns="54862" tIns="27430" rIns="54862" bIns="27430"/>
          <a:lstStyle>
            <a:lvl1pPr marL="0" indent="0">
              <a:buNone/>
              <a:defRPr sz="2546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91"/>
            </a:lvl2pPr>
            <a:lvl3pPr>
              <a:defRPr sz="2100"/>
            </a:lvl3pPr>
            <a:lvl4pPr>
              <a:defRPr sz="1845"/>
            </a:lvl4pPr>
            <a:lvl5pPr>
              <a:defRPr sz="1845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" name="Text Placeholder 18"/>
          <p:cNvSpPr>
            <a:spLocks noGrp="1"/>
          </p:cNvSpPr>
          <p:nvPr>
            <p:ph type="body" sz="quarter" idx="32" hasCustomPrompt="1"/>
          </p:nvPr>
        </p:nvSpPr>
        <p:spPr>
          <a:xfrm>
            <a:off x="9390888" y="4727863"/>
            <a:ext cx="6309360" cy="13528964"/>
          </a:xfrm>
          <a:prstGeom prst="rect">
            <a:avLst/>
          </a:prstGeom>
        </p:spPr>
        <p:txBody>
          <a:bodyPr lIns="54862" tIns="27430" rIns="54862" bIns="27430"/>
          <a:lstStyle>
            <a:lvl1pPr marL="0" indent="0">
              <a:buNone/>
              <a:defRPr sz="2546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91"/>
            </a:lvl2pPr>
            <a:lvl3pPr>
              <a:defRPr sz="2100"/>
            </a:lvl3pPr>
            <a:lvl4pPr>
              <a:defRPr sz="1845"/>
            </a:lvl4pPr>
            <a:lvl5pPr>
              <a:defRPr sz="1845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02112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29BA5F-309A-4780-A503-E2B8028A66B7}"/>
              </a:ext>
            </a:extLst>
          </p:cNvPr>
          <p:cNvSpPr/>
          <p:nvPr userDrawn="1"/>
        </p:nvSpPr>
        <p:spPr>
          <a:xfrm>
            <a:off x="0" y="4"/>
            <a:ext cx="32918400" cy="1378163"/>
          </a:xfrm>
          <a:prstGeom prst="rect">
            <a:avLst/>
          </a:prstGeom>
          <a:solidFill>
            <a:srgbClr val="8C23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46" dirty="0"/>
          </a:p>
        </p:txBody>
      </p:sp>
      <p:pic>
        <p:nvPicPr>
          <p:cNvPr id="4" name="Picture 3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54ACD16C-F0D2-474E-8F4A-28EFE3F2AA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86000" y="367611"/>
            <a:ext cx="7246797" cy="749357"/>
          </a:xfrm>
          <a:prstGeom prst="rect">
            <a:avLst/>
          </a:prstGeom>
        </p:spPr>
      </p:pic>
      <p:sp>
        <p:nvSpPr>
          <p:cNvPr id="5" name="Text Placeholder 33">
            <a:extLst>
              <a:ext uri="{FF2B5EF4-FFF2-40B4-BE49-F238E27FC236}">
                <a16:creationId xmlns:a16="http://schemas.microsoft.com/office/drawing/2014/main" id="{5D855E8B-0DCD-447B-9D08-6417D936CDDF}"/>
              </a:ext>
            </a:extLst>
          </p:cNvPr>
          <p:cNvSpPr txBox="1">
            <a:spLocks/>
          </p:cNvSpPr>
          <p:nvPr userDrawn="1"/>
        </p:nvSpPr>
        <p:spPr>
          <a:xfrm>
            <a:off x="17373600" y="481007"/>
            <a:ext cx="12920478" cy="522567"/>
          </a:xfrm>
          <a:prstGeom prst="rect">
            <a:avLst/>
          </a:prstGeom>
        </p:spPr>
        <p:txBody>
          <a:bodyPr lIns="54862" tIns="27430" rIns="54862" bIns="27430"/>
          <a:lstStyle>
            <a:lvl1pPr marL="0" indent="0" algn="r" defTabSz="2834881" rtl="0" fontAlgn="base">
              <a:spcBef>
                <a:spcPct val="20000"/>
              </a:spcBef>
              <a:spcAft>
                <a:spcPct val="0"/>
              </a:spcAft>
              <a:buNone/>
              <a:defRPr sz="3200" b="1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83659" indent="0" algn="l" defTabSz="2834881" rtl="0" fontAlgn="base">
              <a:spcBef>
                <a:spcPct val="20000"/>
              </a:spcBef>
              <a:spcAft>
                <a:spcPct val="0"/>
              </a:spcAft>
              <a:buNone/>
              <a:defRPr sz="8591">
                <a:solidFill>
                  <a:schemeClr val="tx1"/>
                </a:solidFill>
                <a:latin typeface="+mn-lt"/>
              </a:defRPr>
            </a:lvl2pPr>
            <a:lvl3pPr marL="1567317" indent="0" algn="l" defTabSz="2834881" rtl="0" fontAlgn="base">
              <a:spcBef>
                <a:spcPct val="20000"/>
              </a:spcBef>
              <a:spcAft>
                <a:spcPct val="0"/>
              </a:spcAft>
              <a:buNone/>
              <a:defRPr sz="7444">
                <a:solidFill>
                  <a:schemeClr val="tx1"/>
                </a:solidFill>
                <a:latin typeface="+mn-lt"/>
              </a:defRPr>
            </a:lvl3pPr>
            <a:lvl4pPr marL="2350975" indent="0" algn="l" defTabSz="2834881" rtl="0" fontAlgn="base">
              <a:spcBef>
                <a:spcPct val="20000"/>
              </a:spcBef>
              <a:spcAft>
                <a:spcPct val="0"/>
              </a:spcAft>
              <a:buNone/>
              <a:defRPr sz="6109">
                <a:solidFill>
                  <a:schemeClr val="tx1"/>
                </a:solidFill>
                <a:latin typeface="+mn-lt"/>
              </a:defRPr>
            </a:lvl4pPr>
            <a:lvl5pPr marL="3134633" indent="0" algn="l" defTabSz="2834881" rtl="0" fontAlgn="base">
              <a:spcBef>
                <a:spcPct val="20000"/>
              </a:spcBef>
              <a:spcAft>
                <a:spcPct val="0"/>
              </a:spcAft>
              <a:buNone/>
              <a:defRPr sz="6109">
                <a:solidFill>
                  <a:schemeClr val="tx1"/>
                </a:solidFill>
                <a:latin typeface="+mn-lt"/>
              </a:defRPr>
            </a:lvl5pPr>
            <a:lvl6pPr marL="6815230" indent="-709099" algn="l" defTabSz="2834881" rtl="0" fontAlgn="base">
              <a:spcBef>
                <a:spcPct val="20000"/>
              </a:spcBef>
              <a:spcAft>
                <a:spcPct val="0"/>
              </a:spcAft>
              <a:buChar char="»"/>
              <a:defRPr sz="6109">
                <a:solidFill>
                  <a:schemeClr val="tx1"/>
                </a:solidFill>
                <a:latin typeface="+mn-lt"/>
              </a:defRPr>
            </a:lvl6pPr>
            <a:lvl7pPr marL="7251599" indent="-709099" algn="l" defTabSz="2834881" rtl="0" fontAlgn="base">
              <a:spcBef>
                <a:spcPct val="20000"/>
              </a:spcBef>
              <a:spcAft>
                <a:spcPct val="0"/>
              </a:spcAft>
              <a:buChar char="»"/>
              <a:defRPr sz="6109">
                <a:solidFill>
                  <a:schemeClr val="tx1"/>
                </a:solidFill>
                <a:latin typeface="+mn-lt"/>
              </a:defRPr>
            </a:lvl7pPr>
            <a:lvl8pPr marL="7687968" indent="-709099" algn="l" defTabSz="2834881" rtl="0" fontAlgn="base">
              <a:spcBef>
                <a:spcPct val="20000"/>
              </a:spcBef>
              <a:spcAft>
                <a:spcPct val="0"/>
              </a:spcAft>
              <a:buChar char="»"/>
              <a:defRPr sz="6109">
                <a:solidFill>
                  <a:schemeClr val="tx1"/>
                </a:solidFill>
                <a:latin typeface="+mn-lt"/>
              </a:defRPr>
            </a:lvl8pPr>
            <a:lvl9pPr marL="8124337" indent="-709099" algn="l" defTabSz="2834881" rtl="0" fontAlgn="base">
              <a:spcBef>
                <a:spcPct val="20000"/>
              </a:spcBef>
              <a:spcAft>
                <a:spcPct val="0"/>
              </a:spcAft>
              <a:buChar char="»"/>
              <a:defRPr sz="6109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3600" kern="0" dirty="0" smtClean="0"/>
              <a:t>Nelda C. Stark College</a:t>
            </a:r>
            <a:r>
              <a:rPr lang="en-US" sz="3600" kern="0" baseline="0" dirty="0" smtClean="0"/>
              <a:t> of Nursing</a:t>
            </a:r>
            <a:endParaRPr lang="en-US" sz="3600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834881" rtl="0" fontAlgn="base">
        <a:spcBef>
          <a:spcPct val="0"/>
        </a:spcBef>
        <a:spcAft>
          <a:spcPct val="0"/>
        </a:spcAft>
        <a:defRPr sz="13648">
          <a:solidFill>
            <a:schemeClr val="tx2"/>
          </a:solidFill>
          <a:latin typeface="+mj-lt"/>
          <a:ea typeface="+mj-ea"/>
          <a:cs typeface="+mj-cs"/>
        </a:defRPr>
      </a:lvl1pPr>
      <a:lvl2pPr algn="ctr" defTabSz="2834881" rtl="0" fontAlgn="base">
        <a:spcBef>
          <a:spcPct val="0"/>
        </a:spcBef>
        <a:spcAft>
          <a:spcPct val="0"/>
        </a:spcAft>
        <a:defRPr sz="13648">
          <a:solidFill>
            <a:schemeClr val="tx2"/>
          </a:solidFill>
          <a:latin typeface="Arial" charset="0"/>
        </a:defRPr>
      </a:lvl2pPr>
      <a:lvl3pPr algn="ctr" defTabSz="2834881" rtl="0" fontAlgn="base">
        <a:spcBef>
          <a:spcPct val="0"/>
        </a:spcBef>
        <a:spcAft>
          <a:spcPct val="0"/>
        </a:spcAft>
        <a:defRPr sz="13648">
          <a:solidFill>
            <a:schemeClr val="tx2"/>
          </a:solidFill>
          <a:latin typeface="Arial" charset="0"/>
        </a:defRPr>
      </a:lvl3pPr>
      <a:lvl4pPr algn="ctr" defTabSz="2834881" rtl="0" fontAlgn="base">
        <a:spcBef>
          <a:spcPct val="0"/>
        </a:spcBef>
        <a:spcAft>
          <a:spcPct val="0"/>
        </a:spcAft>
        <a:defRPr sz="13648">
          <a:solidFill>
            <a:schemeClr val="tx2"/>
          </a:solidFill>
          <a:latin typeface="Arial" charset="0"/>
        </a:defRPr>
      </a:lvl4pPr>
      <a:lvl5pPr algn="ctr" defTabSz="2834881" rtl="0" fontAlgn="base">
        <a:spcBef>
          <a:spcPct val="0"/>
        </a:spcBef>
        <a:spcAft>
          <a:spcPct val="0"/>
        </a:spcAft>
        <a:defRPr sz="13648">
          <a:solidFill>
            <a:schemeClr val="tx2"/>
          </a:solidFill>
          <a:latin typeface="Arial" charset="0"/>
        </a:defRPr>
      </a:lvl5pPr>
      <a:lvl6pPr marL="436368" algn="ctr" defTabSz="2834881" rtl="0" fontAlgn="base">
        <a:spcBef>
          <a:spcPct val="0"/>
        </a:spcBef>
        <a:spcAft>
          <a:spcPct val="0"/>
        </a:spcAft>
        <a:defRPr sz="13648">
          <a:solidFill>
            <a:schemeClr val="tx2"/>
          </a:solidFill>
          <a:latin typeface="Arial" charset="0"/>
        </a:defRPr>
      </a:lvl6pPr>
      <a:lvl7pPr marL="872738" algn="ctr" defTabSz="2834881" rtl="0" fontAlgn="base">
        <a:spcBef>
          <a:spcPct val="0"/>
        </a:spcBef>
        <a:spcAft>
          <a:spcPct val="0"/>
        </a:spcAft>
        <a:defRPr sz="13648">
          <a:solidFill>
            <a:schemeClr val="tx2"/>
          </a:solidFill>
          <a:latin typeface="Arial" charset="0"/>
        </a:defRPr>
      </a:lvl7pPr>
      <a:lvl8pPr marL="1309106" algn="ctr" defTabSz="2834881" rtl="0" fontAlgn="base">
        <a:spcBef>
          <a:spcPct val="0"/>
        </a:spcBef>
        <a:spcAft>
          <a:spcPct val="0"/>
        </a:spcAft>
        <a:defRPr sz="13648">
          <a:solidFill>
            <a:schemeClr val="tx2"/>
          </a:solidFill>
          <a:latin typeface="Arial" charset="0"/>
        </a:defRPr>
      </a:lvl8pPr>
      <a:lvl9pPr marL="1745475" algn="ctr" defTabSz="2834881" rtl="0" fontAlgn="base">
        <a:spcBef>
          <a:spcPct val="0"/>
        </a:spcBef>
        <a:spcAft>
          <a:spcPct val="0"/>
        </a:spcAft>
        <a:defRPr sz="13648">
          <a:solidFill>
            <a:schemeClr val="tx2"/>
          </a:solidFill>
          <a:latin typeface="Arial" charset="0"/>
        </a:defRPr>
      </a:lvl9pPr>
    </p:titleStyle>
    <p:bodyStyle>
      <a:lvl1pPr marL="1063649" indent="-1063649" algn="l" defTabSz="2834881" rtl="0" fontAlgn="base">
        <a:spcBef>
          <a:spcPct val="20000"/>
        </a:spcBef>
        <a:spcAft>
          <a:spcPct val="0"/>
        </a:spcAft>
        <a:buChar char="•"/>
        <a:defRPr sz="9927">
          <a:solidFill>
            <a:schemeClr val="tx1"/>
          </a:solidFill>
          <a:latin typeface="+mn-lt"/>
          <a:ea typeface="+mn-ea"/>
          <a:cs typeface="+mn-cs"/>
        </a:defRPr>
      </a:lvl1pPr>
      <a:lvl2pPr marL="2303058" indent="-884859" algn="l" defTabSz="2834881" rtl="0" fontAlgn="base">
        <a:spcBef>
          <a:spcPct val="20000"/>
        </a:spcBef>
        <a:spcAft>
          <a:spcPct val="0"/>
        </a:spcAft>
        <a:buChar char="–"/>
        <a:defRPr sz="8591">
          <a:solidFill>
            <a:schemeClr val="tx1"/>
          </a:solidFill>
          <a:latin typeface="+mn-lt"/>
        </a:defRPr>
      </a:lvl2pPr>
      <a:lvl3pPr marL="3542464" indent="-707584" algn="l" defTabSz="2834881" rtl="0" fontAlgn="base">
        <a:spcBef>
          <a:spcPct val="20000"/>
        </a:spcBef>
        <a:spcAft>
          <a:spcPct val="0"/>
        </a:spcAft>
        <a:buChar char="•"/>
        <a:defRPr sz="7444">
          <a:solidFill>
            <a:schemeClr val="tx1"/>
          </a:solidFill>
          <a:latin typeface="+mn-lt"/>
        </a:defRPr>
      </a:lvl3pPr>
      <a:lvl4pPr marL="4960663" indent="-709099" algn="l" defTabSz="2834881" rtl="0" fontAlgn="base">
        <a:spcBef>
          <a:spcPct val="20000"/>
        </a:spcBef>
        <a:spcAft>
          <a:spcPct val="0"/>
        </a:spcAft>
        <a:buChar char="–"/>
        <a:defRPr sz="6109">
          <a:solidFill>
            <a:schemeClr val="tx1"/>
          </a:solidFill>
          <a:latin typeface="+mn-lt"/>
        </a:defRPr>
      </a:lvl4pPr>
      <a:lvl5pPr marL="6378861" indent="-709099" algn="l" defTabSz="2834881" rtl="0" fontAlgn="base">
        <a:spcBef>
          <a:spcPct val="20000"/>
        </a:spcBef>
        <a:spcAft>
          <a:spcPct val="0"/>
        </a:spcAft>
        <a:buChar char="»"/>
        <a:defRPr sz="6109">
          <a:solidFill>
            <a:schemeClr val="tx1"/>
          </a:solidFill>
          <a:latin typeface="+mn-lt"/>
        </a:defRPr>
      </a:lvl5pPr>
      <a:lvl6pPr marL="6815230" indent="-709099" algn="l" defTabSz="2834881" rtl="0" fontAlgn="base">
        <a:spcBef>
          <a:spcPct val="20000"/>
        </a:spcBef>
        <a:spcAft>
          <a:spcPct val="0"/>
        </a:spcAft>
        <a:buChar char="»"/>
        <a:defRPr sz="6109">
          <a:solidFill>
            <a:schemeClr val="tx1"/>
          </a:solidFill>
          <a:latin typeface="+mn-lt"/>
        </a:defRPr>
      </a:lvl6pPr>
      <a:lvl7pPr marL="7251599" indent="-709099" algn="l" defTabSz="2834881" rtl="0" fontAlgn="base">
        <a:spcBef>
          <a:spcPct val="20000"/>
        </a:spcBef>
        <a:spcAft>
          <a:spcPct val="0"/>
        </a:spcAft>
        <a:buChar char="»"/>
        <a:defRPr sz="6109">
          <a:solidFill>
            <a:schemeClr val="tx1"/>
          </a:solidFill>
          <a:latin typeface="+mn-lt"/>
        </a:defRPr>
      </a:lvl7pPr>
      <a:lvl8pPr marL="7687968" indent="-709099" algn="l" defTabSz="2834881" rtl="0" fontAlgn="base">
        <a:spcBef>
          <a:spcPct val="20000"/>
        </a:spcBef>
        <a:spcAft>
          <a:spcPct val="0"/>
        </a:spcAft>
        <a:buChar char="»"/>
        <a:defRPr sz="6109">
          <a:solidFill>
            <a:schemeClr val="tx1"/>
          </a:solidFill>
          <a:latin typeface="+mn-lt"/>
        </a:defRPr>
      </a:lvl8pPr>
      <a:lvl9pPr marL="8124337" indent="-709099" algn="l" defTabSz="2834881" rtl="0" fontAlgn="base">
        <a:spcBef>
          <a:spcPct val="20000"/>
        </a:spcBef>
        <a:spcAft>
          <a:spcPct val="0"/>
        </a:spcAft>
        <a:buChar char="»"/>
        <a:defRPr sz="6109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72738" rtl="0" eaLnBrk="1" latinLnBrk="0" hangingPunct="1">
        <a:defRPr sz="1718" kern="1200">
          <a:solidFill>
            <a:schemeClr val="tx1"/>
          </a:solidFill>
          <a:latin typeface="+mn-lt"/>
          <a:ea typeface="+mn-ea"/>
          <a:cs typeface="+mn-cs"/>
        </a:defRPr>
      </a:lvl1pPr>
      <a:lvl2pPr marL="436368" algn="l" defTabSz="872738" rtl="0" eaLnBrk="1" latinLnBrk="0" hangingPunct="1">
        <a:defRPr sz="1718" kern="1200">
          <a:solidFill>
            <a:schemeClr val="tx1"/>
          </a:solidFill>
          <a:latin typeface="+mn-lt"/>
          <a:ea typeface="+mn-ea"/>
          <a:cs typeface="+mn-cs"/>
        </a:defRPr>
      </a:lvl2pPr>
      <a:lvl3pPr marL="872738" algn="l" defTabSz="872738" rtl="0" eaLnBrk="1" latinLnBrk="0" hangingPunct="1">
        <a:defRPr sz="1718" kern="1200">
          <a:solidFill>
            <a:schemeClr val="tx1"/>
          </a:solidFill>
          <a:latin typeface="+mn-lt"/>
          <a:ea typeface="+mn-ea"/>
          <a:cs typeface="+mn-cs"/>
        </a:defRPr>
      </a:lvl3pPr>
      <a:lvl4pPr marL="1309106" algn="l" defTabSz="872738" rtl="0" eaLnBrk="1" latinLnBrk="0" hangingPunct="1">
        <a:defRPr sz="1718" kern="1200">
          <a:solidFill>
            <a:schemeClr val="tx1"/>
          </a:solidFill>
          <a:latin typeface="+mn-lt"/>
          <a:ea typeface="+mn-ea"/>
          <a:cs typeface="+mn-cs"/>
        </a:defRPr>
      </a:lvl4pPr>
      <a:lvl5pPr marL="1745475" algn="l" defTabSz="872738" rtl="0" eaLnBrk="1" latinLnBrk="0" hangingPunct="1">
        <a:defRPr sz="1718" kern="1200">
          <a:solidFill>
            <a:schemeClr val="tx1"/>
          </a:solidFill>
          <a:latin typeface="+mn-lt"/>
          <a:ea typeface="+mn-ea"/>
          <a:cs typeface="+mn-cs"/>
        </a:defRPr>
      </a:lvl5pPr>
      <a:lvl6pPr marL="2181844" algn="l" defTabSz="872738" rtl="0" eaLnBrk="1" latinLnBrk="0" hangingPunct="1">
        <a:defRPr sz="1718" kern="1200">
          <a:solidFill>
            <a:schemeClr val="tx1"/>
          </a:solidFill>
          <a:latin typeface="+mn-lt"/>
          <a:ea typeface="+mn-ea"/>
          <a:cs typeface="+mn-cs"/>
        </a:defRPr>
      </a:lvl6pPr>
      <a:lvl7pPr marL="2618212" algn="l" defTabSz="872738" rtl="0" eaLnBrk="1" latinLnBrk="0" hangingPunct="1">
        <a:defRPr sz="1718" kern="1200">
          <a:solidFill>
            <a:schemeClr val="tx1"/>
          </a:solidFill>
          <a:latin typeface="+mn-lt"/>
          <a:ea typeface="+mn-ea"/>
          <a:cs typeface="+mn-cs"/>
        </a:defRPr>
      </a:lvl7pPr>
      <a:lvl8pPr marL="3054581" algn="l" defTabSz="872738" rtl="0" eaLnBrk="1" latinLnBrk="0" hangingPunct="1">
        <a:defRPr sz="1718" kern="1200">
          <a:solidFill>
            <a:schemeClr val="tx1"/>
          </a:solidFill>
          <a:latin typeface="+mn-lt"/>
          <a:ea typeface="+mn-ea"/>
          <a:cs typeface="+mn-cs"/>
        </a:defRPr>
      </a:lvl8pPr>
      <a:lvl9pPr marL="3490949" algn="l" defTabSz="872738" rtl="0" eaLnBrk="1" latinLnBrk="0" hangingPunct="1">
        <a:defRPr sz="17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2D8CF654-853B-42C6-A72E-A81514161223}"/>
              </a:ext>
            </a:extLst>
          </p:cNvPr>
          <p:cNvSpPr txBox="1">
            <a:spLocks/>
          </p:cNvSpPr>
          <p:nvPr/>
        </p:nvSpPr>
        <p:spPr>
          <a:xfrm>
            <a:off x="457200" y="1519905"/>
            <a:ext cx="32004000" cy="714138"/>
          </a:xfrm>
          <a:prstGeom prst="rect">
            <a:avLst/>
          </a:prstGeom>
        </p:spPr>
        <p:txBody>
          <a:bodyPr lIns="52368" tIns="26183" rIns="52368" bIns="26183"/>
          <a:lstStyle>
            <a:lvl1pPr marL="0" indent="0" algn="ctr" defTabSz="2970213" rtl="0" fontAlgn="base">
              <a:spcBef>
                <a:spcPct val="20000"/>
              </a:spcBef>
              <a:spcAft>
                <a:spcPct val="0"/>
              </a:spcAft>
              <a:buNone/>
              <a:defRPr sz="3800" b="1">
                <a:solidFill>
                  <a:srgbClr val="8B181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982322" indent="0" algn="l" defTabSz="2970213" rtl="0" fontAlgn="base">
              <a:spcBef>
                <a:spcPct val="20000"/>
              </a:spcBef>
              <a:spcAft>
                <a:spcPct val="0"/>
              </a:spcAft>
              <a:buNone/>
              <a:defRPr sz="9000">
                <a:solidFill>
                  <a:schemeClr val="tx1"/>
                </a:solidFill>
                <a:latin typeface="+mn-lt"/>
              </a:defRPr>
            </a:lvl2pPr>
            <a:lvl3pPr marL="1964643" indent="0" algn="l" defTabSz="2970213" rtl="0" fontAlgn="base">
              <a:spcBef>
                <a:spcPct val="20000"/>
              </a:spcBef>
              <a:spcAft>
                <a:spcPct val="0"/>
              </a:spcAft>
              <a:buNone/>
              <a:defRPr sz="7800">
                <a:solidFill>
                  <a:schemeClr val="tx1"/>
                </a:solidFill>
                <a:latin typeface="+mn-lt"/>
              </a:defRPr>
            </a:lvl3pPr>
            <a:lvl4pPr marL="2946965" indent="0" algn="l" defTabSz="2970213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</a:defRPr>
            </a:lvl4pPr>
            <a:lvl5pPr marL="3929286" indent="0" algn="l" defTabSz="2970213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</a:defRPr>
            </a:lvl5pPr>
            <a:lvl6pPr marL="71405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6pPr>
            <a:lvl7pPr marL="75977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7pPr>
            <a:lvl8pPr marL="80549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8pPr>
            <a:lvl9pPr marL="85121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5727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YOUR POSTER </a:t>
            </a:r>
            <a:r>
              <a:rPr lang="en-US" sz="54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  <a:endParaRPr lang="en-US" sz="5727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850C7D4-81FB-4CE9-8F07-3D1E070CD617}"/>
              </a:ext>
            </a:extLst>
          </p:cNvPr>
          <p:cNvSpPr txBox="1">
            <a:spLocks/>
          </p:cNvSpPr>
          <p:nvPr/>
        </p:nvSpPr>
        <p:spPr>
          <a:xfrm>
            <a:off x="899883" y="2286001"/>
            <a:ext cx="31104117" cy="914400"/>
          </a:xfrm>
          <a:prstGeom prst="rect">
            <a:avLst/>
          </a:prstGeom>
        </p:spPr>
        <p:txBody>
          <a:bodyPr lIns="52368" tIns="26183" rIns="52368" bIns="26183" anchor="ctr"/>
          <a:lstStyle>
            <a:lvl1pPr marL="0" indent="0" algn="ctr" defTabSz="2970213" rtl="0" fontAlgn="base">
              <a:spcBef>
                <a:spcPct val="20000"/>
              </a:spcBef>
              <a:spcAft>
                <a:spcPct val="0"/>
              </a:spcAft>
              <a:buNone/>
              <a:defRPr sz="2867" b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982322" indent="0" algn="l" defTabSz="2970213" rtl="0" fontAlgn="base">
              <a:spcBef>
                <a:spcPct val="20000"/>
              </a:spcBef>
              <a:spcAft>
                <a:spcPct val="0"/>
              </a:spcAft>
              <a:buNone/>
              <a:defRPr sz="9000">
                <a:solidFill>
                  <a:schemeClr val="tx1"/>
                </a:solidFill>
                <a:latin typeface="+mn-lt"/>
              </a:defRPr>
            </a:lvl2pPr>
            <a:lvl3pPr marL="1964643" indent="0" algn="l" defTabSz="2970213" rtl="0" fontAlgn="base">
              <a:spcBef>
                <a:spcPct val="20000"/>
              </a:spcBef>
              <a:spcAft>
                <a:spcPct val="0"/>
              </a:spcAft>
              <a:buNone/>
              <a:defRPr sz="7800">
                <a:solidFill>
                  <a:schemeClr val="tx1"/>
                </a:solidFill>
                <a:latin typeface="+mn-lt"/>
              </a:defRPr>
            </a:lvl3pPr>
            <a:lvl4pPr marL="2946965" indent="0" algn="l" defTabSz="2970213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</a:defRPr>
            </a:lvl4pPr>
            <a:lvl5pPr marL="3929286" indent="0" algn="l" defTabSz="2970213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</a:defRPr>
            </a:lvl5pPr>
            <a:lvl6pPr marL="71405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6pPr>
            <a:lvl7pPr marL="75977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7pPr>
            <a:lvl8pPr marL="80549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8pPr>
            <a:lvl9pPr marL="85121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4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Your Name</a:t>
            </a:r>
            <a:endParaRPr lang="en-US" sz="4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3FAEEDB0-0E0B-4E8F-9F1D-B22B930A4C7C}"/>
              </a:ext>
            </a:extLst>
          </p:cNvPr>
          <p:cNvSpPr txBox="1">
            <a:spLocks/>
          </p:cNvSpPr>
          <p:nvPr/>
        </p:nvSpPr>
        <p:spPr>
          <a:xfrm>
            <a:off x="899883" y="3258081"/>
            <a:ext cx="7132320" cy="623975"/>
          </a:xfrm>
          <a:prstGeom prst="rect">
            <a:avLst/>
          </a:prstGeom>
          <a:solidFill>
            <a:srgbClr val="8C2332"/>
          </a:solidFill>
        </p:spPr>
        <p:txBody>
          <a:bodyPr lIns="0" tIns="0" rIns="0" bIns="0" anchor="ctr" anchorCtr="0"/>
          <a:lstStyle>
            <a:lvl1pPr marL="0" indent="0" algn="ctr" defTabSz="2970213" rtl="0" fontAlgn="base">
              <a:spcBef>
                <a:spcPct val="20000"/>
              </a:spcBef>
              <a:spcAft>
                <a:spcPct val="0"/>
              </a:spcAft>
              <a:buNone/>
              <a:defRPr sz="2667" b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413000" indent="-927100" algn="l" defTabSz="2970213" rtl="0" fontAlgn="base">
              <a:spcBef>
                <a:spcPct val="20000"/>
              </a:spcBef>
              <a:spcAft>
                <a:spcPct val="0"/>
              </a:spcAft>
              <a:buChar char="–"/>
              <a:defRPr sz="9000">
                <a:solidFill>
                  <a:schemeClr val="tx1"/>
                </a:solidFill>
                <a:latin typeface="+mn-lt"/>
              </a:defRPr>
            </a:lvl2pPr>
            <a:lvl3pPr marL="3711575" indent="-741363" algn="l" defTabSz="2970213" rtl="0" fontAlgn="base">
              <a:spcBef>
                <a:spcPct val="20000"/>
              </a:spcBef>
              <a:spcAft>
                <a:spcPct val="0"/>
              </a:spcAft>
              <a:buChar char="•"/>
              <a:defRPr sz="7800">
                <a:solidFill>
                  <a:schemeClr val="tx1"/>
                </a:solidFill>
                <a:latin typeface="+mn-lt"/>
              </a:defRPr>
            </a:lvl3pPr>
            <a:lvl4pPr marL="51974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–"/>
              <a:defRPr sz="6400">
                <a:solidFill>
                  <a:schemeClr val="tx1"/>
                </a:solidFill>
                <a:latin typeface="+mn-lt"/>
              </a:defRPr>
            </a:lvl4pPr>
            <a:lvl5pPr marL="66833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5pPr>
            <a:lvl6pPr marL="71405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6pPr>
            <a:lvl7pPr marL="75977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7pPr>
            <a:lvl8pPr marL="80549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8pPr>
            <a:lvl9pPr marL="85121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86B40481-0BDF-42A8-BEF2-17D45D8F9BEC}"/>
              </a:ext>
            </a:extLst>
          </p:cNvPr>
          <p:cNvSpPr txBox="1">
            <a:spLocks/>
          </p:cNvSpPr>
          <p:nvPr/>
        </p:nvSpPr>
        <p:spPr>
          <a:xfrm>
            <a:off x="9164802" y="3258081"/>
            <a:ext cx="6858000" cy="623975"/>
          </a:xfrm>
          <a:prstGeom prst="rect">
            <a:avLst/>
          </a:prstGeom>
          <a:solidFill>
            <a:srgbClr val="8C2332"/>
          </a:solidFill>
        </p:spPr>
        <p:txBody>
          <a:bodyPr lIns="0" tIns="0" rIns="0" bIns="0" anchor="ctr" anchorCtr="0"/>
          <a:lstStyle>
            <a:lvl1pPr marL="0" indent="0" algn="ctr" defTabSz="2970213" rtl="0" fontAlgn="base">
              <a:spcBef>
                <a:spcPct val="20000"/>
              </a:spcBef>
              <a:spcAft>
                <a:spcPct val="0"/>
              </a:spcAft>
              <a:buNone/>
              <a:defRPr sz="2667" b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413000" indent="-927100" algn="l" defTabSz="2970213" rtl="0" fontAlgn="base">
              <a:spcBef>
                <a:spcPct val="20000"/>
              </a:spcBef>
              <a:spcAft>
                <a:spcPct val="0"/>
              </a:spcAft>
              <a:buChar char="–"/>
              <a:defRPr sz="9000">
                <a:solidFill>
                  <a:schemeClr val="tx1"/>
                </a:solidFill>
                <a:latin typeface="+mn-lt"/>
              </a:defRPr>
            </a:lvl2pPr>
            <a:lvl3pPr marL="3711575" indent="-741363" algn="l" defTabSz="2970213" rtl="0" fontAlgn="base">
              <a:spcBef>
                <a:spcPct val="20000"/>
              </a:spcBef>
              <a:spcAft>
                <a:spcPct val="0"/>
              </a:spcAft>
              <a:buChar char="•"/>
              <a:defRPr sz="7800">
                <a:solidFill>
                  <a:schemeClr val="tx1"/>
                </a:solidFill>
                <a:latin typeface="+mn-lt"/>
              </a:defRPr>
            </a:lvl3pPr>
            <a:lvl4pPr marL="51974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–"/>
              <a:defRPr sz="6400">
                <a:solidFill>
                  <a:schemeClr val="tx1"/>
                </a:solidFill>
                <a:latin typeface="+mn-lt"/>
              </a:defRPr>
            </a:lvl4pPr>
            <a:lvl5pPr marL="66833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5pPr>
            <a:lvl6pPr marL="71405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6pPr>
            <a:lvl7pPr marL="75977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7pPr>
            <a:lvl8pPr marL="80549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8pPr>
            <a:lvl9pPr marL="85121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42FA634-100E-481D-BAEC-21A597F1592F}"/>
              </a:ext>
            </a:extLst>
          </p:cNvPr>
          <p:cNvSpPr txBox="1">
            <a:spLocks/>
          </p:cNvSpPr>
          <p:nvPr/>
        </p:nvSpPr>
        <p:spPr>
          <a:xfrm>
            <a:off x="17155401" y="3258081"/>
            <a:ext cx="6858000" cy="623975"/>
          </a:xfrm>
          <a:prstGeom prst="rect">
            <a:avLst/>
          </a:prstGeom>
          <a:solidFill>
            <a:srgbClr val="8C2332"/>
          </a:solidFill>
        </p:spPr>
        <p:txBody>
          <a:bodyPr lIns="0" tIns="0" rIns="0" bIns="0" anchor="ctr" anchorCtr="0"/>
          <a:lstStyle>
            <a:lvl1pPr marL="0" indent="0" algn="ctr" defTabSz="2970213" rtl="0" fontAlgn="base">
              <a:spcBef>
                <a:spcPct val="20000"/>
              </a:spcBef>
              <a:spcAft>
                <a:spcPct val="0"/>
              </a:spcAft>
              <a:buNone/>
              <a:defRPr sz="2667" b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413000" indent="-927100" algn="l" defTabSz="2970213" rtl="0" fontAlgn="base">
              <a:spcBef>
                <a:spcPct val="20000"/>
              </a:spcBef>
              <a:spcAft>
                <a:spcPct val="0"/>
              </a:spcAft>
              <a:buChar char="–"/>
              <a:defRPr sz="9000">
                <a:solidFill>
                  <a:schemeClr val="tx1"/>
                </a:solidFill>
                <a:latin typeface="+mn-lt"/>
              </a:defRPr>
            </a:lvl2pPr>
            <a:lvl3pPr marL="3711575" indent="-741363" algn="l" defTabSz="2970213" rtl="0" fontAlgn="base">
              <a:spcBef>
                <a:spcPct val="20000"/>
              </a:spcBef>
              <a:spcAft>
                <a:spcPct val="0"/>
              </a:spcAft>
              <a:buChar char="•"/>
              <a:defRPr sz="7800">
                <a:solidFill>
                  <a:schemeClr val="tx1"/>
                </a:solidFill>
                <a:latin typeface="+mn-lt"/>
              </a:defRPr>
            </a:lvl3pPr>
            <a:lvl4pPr marL="51974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–"/>
              <a:defRPr sz="6400">
                <a:solidFill>
                  <a:schemeClr val="tx1"/>
                </a:solidFill>
                <a:latin typeface="+mn-lt"/>
              </a:defRPr>
            </a:lvl4pPr>
            <a:lvl5pPr marL="66833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5pPr>
            <a:lvl6pPr marL="71405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6pPr>
            <a:lvl7pPr marL="75977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7pPr>
            <a:lvl8pPr marL="80549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8pPr>
            <a:lvl9pPr marL="85121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43E3DCC0-9F1A-4FC4-8008-234DB427AE03}"/>
              </a:ext>
            </a:extLst>
          </p:cNvPr>
          <p:cNvSpPr txBox="1">
            <a:spLocks/>
          </p:cNvSpPr>
          <p:nvPr/>
        </p:nvSpPr>
        <p:spPr>
          <a:xfrm>
            <a:off x="25146000" y="3258081"/>
            <a:ext cx="6858000" cy="623975"/>
          </a:xfrm>
          <a:prstGeom prst="rect">
            <a:avLst/>
          </a:prstGeom>
          <a:solidFill>
            <a:srgbClr val="8C2332"/>
          </a:solidFill>
        </p:spPr>
        <p:txBody>
          <a:bodyPr lIns="0" tIns="0" rIns="0" bIns="0" anchor="ctr" anchorCtr="0"/>
          <a:lstStyle>
            <a:lvl1pPr marL="0" indent="0" algn="ctr" defTabSz="2970213" rtl="0" fontAlgn="base">
              <a:spcBef>
                <a:spcPct val="20000"/>
              </a:spcBef>
              <a:spcAft>
                <a:spcPct val="0"/>
              </a:spcAft>
              <a:buNone/>
              <a:defRPr sz="2667" b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413000" indent="-927100" algn="l" defTabSz="2970213" rtl="0" fontAlgn="base">
              <a:spcBef>
                <a:spcPct val="20000"/>
              </a:spcBef>
              <a:spcAft>
                <a:spcPct val="0"/>
              </a:spcAft>
              <a:buChar char="–"/>
              <a:defRPr sz="9000">
                <a:solidFill>
                  <a:schemeClr val="tx1"/>
                </a:solidFill>
                <a:latin typeface="+mn-lt"/>
              </a:defRPr>
            </a:lvl2pPr>
            <a:lvl3pPr marL="3711575" indent="-741363" algn="l" defTabSz="2970213" rtl="0" fontAlgn="base">
              <a:spcBef>
                <a:spcPct val="20000"/>
              </a:spcBef>
              <a:spcAft>
                <a:spcPct val="0"/>
              </a:spcAft>
              <a:buChar char="•"/>
              <a:defRPr sz="7800">
                <a:solidFill>
                  <a:schemeClr val="tx1"/>
                </a:solidFill>
                <a:latin typeface="+mn-lt"/>
              </a:defRPr>
            </a:lvl3pPr>
            <a:lvl4pPr marL="51974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–"/>
              <a:defRPr sz="6400">
                <a:solidFill>
                  <a:schemeClr val="tx1"/>
                </a:solidFill>
                <a:latin typeface="+mn-lt"/>
              </a:defRPr>
            </a:lvl4pPr>
            <a:lvl5pPr marL="66833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5pPr>
            <a:lvl6pPr marL="71405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6pPr>
            <a:lvl7pPr marL="75977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7pPr>
            <a:lvl8pPr marL="80549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8pPr>
            <a:lvl9pPr marL="85121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8FAFDA72-B6DE-438F-B977-88F5421E75FC}"/>
              </a:ext>
            </a:extLst>
          </p:cNvPr>
          <p:cNvSpPr txBox="1">
            <a:spLocks/>
          </p:cNvSpPr>
          <p:nvPr/>
        </p:nvSpPr>
        <p:spPr>
          <a:xfrm>
            <a:off x="25146000" y="11057666"/>
            <a:ext cx="6858000" cy="623975"/>
          </a:xfrm>
          <a:prstGeom prst="rect">
            <a:avLst/>
          </a:prstGeom>
          <a:solidFill>
            <a:srgbClr val="8C2332"/>
          </a:solidFill>
        </p:spPr>
        <p:txBody>
          <a:bodyPr lIns="0" tIns="0" rIns="0" bIns="0" anchor="ctr" anchorCtr="0"/>
          <a:lstStyle>
            <a:lvl1pPr marL="0" indent="0" algn="ctr" defTabSz="2970213" rtl="0" fontAlgn="base">
              <a:spcBef>
                <a:spcPct val="20000"/>
              </a:spcBef>
              <a:spcAft>
                <a:spcPct val="0"/>
              </a:spcAft>
              <a:buNone/>
              <a:defRPr sz="2667" b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413000" indent="-927100" algn="l" defTabSz="2970213" rtl="0" fontAlgn="base">
              <a:spcBef>
                <a:spcPct val="20000"/>
              </a:spcBef>
              <a:spcAft>
                <a:spcPct val="0"/>
              </a:spcAft>
              <a:buChar char="–"/>
              <a:defRPr sz="9000">
                <a:solidFill>
                  <a:schemeClr val="tx1"/>
                </a:solidFill>
                <a:latin typeface="+mn-lt"/>
              </a:defRPr>
            </a:lvl2pPr>
            <a:lvl3pPr marL="3711575" indent="-741363" algn="l" defTabSz="2970213" rtl="0" fontAlgn="base">
              <a:spcBef>
                <a:spcPct val="20000"/>
              </a:spcBef>
              <a:spcAft>
                <a:spcPct val="0"/>
              </a:spcAft>
              <a:buChar char="•"/>
              <a:defRPr sz="7800">
                <a:solidFill>
                  <a:schemeClr val="tx1"/>
                </a:solidFill>
                <a:latin typeface="+mn-lt"/>
              </a:defRPr>
            </a:lvl3pPr>
            <a:lvl4pPr marL="51974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–"/>
              <a:defRPr sz="6400">
                <a:solidFill>
                  <a:schemeClr val="tx1"/>
                </a:solidFill>
                <a:latin typeface="+mn-lt"/>
              </a:defRPr>
            </a:lvl4pPr>
            <a:lvl5pPr marL="66833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5pPr>
            <a:lvl6pPr marL="71405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6pPr>
            <a:lvl7pPr marL="75977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7pPr>
            <a:lvl8pPr marL="80549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8pPr>
            <a:lvl9pPr marL="85121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CONCLUSIONS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4F5F178D-84C6-48A6-B7AD-3565BE9920F8}"/>
              </a:ext>
            </a:extLst>
          </p:cNvPr>
          <p:cNvSpPr txBox="1">
            <a:spLocks/>
          </p:cNvSpPr>
          <p:nvPr/>
        </p:nvSpPr>
        <p:spPr>
          <a:xfrm>
            <a:off x="899883" y="11057667"/>
            <a:ext cx="7132320" cy="623975"/>
          </a:xfrm>
          <a:prstGeom prst="rect">
            <a:avLst/>
          </a:prstGeom>
          <a:solidFill>
            <a:srgbClr val="8C2332"/>
          </a:solidFill>
        </p:spPr>
        <p:txBody>
          <a:bodyPr lIns="0" tIns="0" rIns="0" bIns="0" anchor="ctr" anchorCtr="0"/>
          <a:lstStyle>
            <a:lvl1pPr marL="0" indent="0" algn="ctr" defTabSz="2970213" rtl="0" fontAlgn="base">
              <a:spcBef>
                <a:spcPct val="20000"/>
              </a:spcBef>
              <a:spcAft>
                <a:spcPct val="0"/>
              </a:spcAft>
              <a:buNone/>
              <a:defRPr sz="2667" b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413000" indent="-927100" algn="l" defTabSz="2970213" rtl="0" fontAlgn="base">
              <a:spcBef>
                <a:spcPct val="20000"/>
              </a:spcBef>
              <a:spcAft>
                <a:spcPct val="0"/>
              </a:spcAft>
              <a:buChar char="–"/>
              <a:defRPr sz="9000">
                <a:solidFill>
                  <a:schemeClr val="tx1"/>
                </a:solidFill>
                <a:latin typeface="+mn-lt"/>
              </a:defRPr>
            </a:lvl2pPr>
            <a:lvl3pPr marL="3711575" indent="-741363" algn="l" defTabSz="2970213" rtl="0" fontAlgn="base">
              <a:spcBef>
                <a:spcPct val="20000"/>
              </a:spcBef>
              <a:spcAft>
                <a:spcPct val="0"/>
              </a:spcAft>
              <a:buChar char="•"/>
              <a:defRPr sz="7800">
                <a:solidFill>
                  <a:schemeClr val="tx1"/>
                </a:solidFill>
                <a:latin typeface="+mn-lt"/>
              </a:defRPr>
            </a:lvl3pPr>
            <a:lvl4pPr marL="51974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–"/>
              <a:defRPr sz="6400">
                <a:solidFill>
                  <a:schemeClr val="tx1"/>
                </a:solidFill>
                <a:latin typeface="+mn-lt"/>
              </a:defRPr>
            </a:lvl4pPr>
            <a:lvl5pPr marL="66833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5pPr>
            <a:lvl6pPr marL="71405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6pPr>
            <a:lvl7pPr marL="75977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7pPr>
            <a:lvl8pPr marL="80549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8pPr>
            <a:lvl9pPr marL="85121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PARTICIPANTS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4EA3BBF0-B8DC-4DDB-AAA1-5D7C39105FB0}"/>
              </a:ext>
            </a:extLst>
          </p:cNvPr>
          <p:cNvSpPr txBox="1">
            <a:spLocks/>
          </p:cNvSpPr>
          <p:nvPr/>
        </p:nvSpPr>
        <p:spPr>
          <a:xfrm>
            <a:off x="9143998" y="11057667"/>
            <a:ext cx="6858000" cy="623975"/>
          </a:xfrm>
          <a:prstGeom prst="rect">
            <a:avLst/>
          </a:prstGeom>
          <a:solidFill>
            <a:srgbClr val="8C2332"/>
          </a:solidFill>
        </p:spPr>
        <p:txBody>
          <a:bodyPr lIns="0" tIns="0" rIns="0" bIns="0" anchor="ctr" anchorCtr="0"/>
          <a:lstStyle>
            <a:lvl1pPr marL="0" indent="0" algn="ctr" defTabSz="2970213" rtl="0" fontAlgn="base">
              <a:spcBef>
                <a:spcPct val="20000"/>
              </a:spcBef>
              <a:spcAft>
                <a:spcPct val="0"/>
              </a:spcAft>
              <a:buNone/>
              <a:defRPr sz="2667" b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413000" indent="-927100" algn="l" defTabSz="2970213" rtl="0" fontAlgn="base">
              <a:spcBef>
                <a:spcPct val="20000"/>
              </a:spcBef>
              <a:spcAft>
                <a:spcPct val="0"/>
              </a:spcAft>
              <a:buChar char="–"/>
              <a:defRPr sz="9000">
                <a:solidFill>
                  <a:schemeClr val="tx1"/>
                </a:solidFill>
                <a:latin typeface="+mn-lt"/>
              </a:defRPr>
            </a:lvl2pPr>
            <a:lvl3pPr marL="3711575" indent="-741363" algn="l" defTabSz="2970213" rtl="0" fontAlgn="base">
              <a:spcBef>
                <a:spcPct val="20000"/>
              </a:spcBef>
              <a:spcAft>
                <a:spcPct val="0"/>
              </a:spcAft>
              <a:buChar char="•"/>
              <a:defRPr sz="7800">
                <a:solidFill>
                  <a:schemeClr val="tx1"/>
                </a:solidFill>
                <a:latin typeface="+mn-lt"/>
              </a:defRPr>
            </a:lvl3pPr>
            <a:lvl4pPr marL="51974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–"/>
              <a:defRPr sz="6400">
                <a:solidFill>
                  <a:schemeClr val="tx1"/>
                </a:solidFill>
                <a:latin typeface="+mn-lt"/>
              </a:defRPr>
            </a:lvl4pPr>
            <a:lvl5pPr marL="66833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5pPr>
            <a:lvl6pPr marL="71405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6pPr>
            <a:lvl7pPr marL="75977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7pPr>
            <a:lvl8pPr marL="80549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8pPr>
            <a:lvl9pPr marL="85121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</a:p>
        </p:txBody>
      </p:sp>
      <p:sp>
        <p:nvSpPr>
          <p:cNvPr id="41" name="Text Placeholder 8">
            <a:extLst>
              <a:ext uri="{FF2B5EF4-FFF2-40B4-BE49-F238E27FC236}">
                <a16:creationId xmlns:a16="http://schemas.microsoft.com/office/drawing/2014/main" id="{8FAFDA72-B6DE-438F-B977-88F5421E75FC}"/>
              </a:ext>
            </a:extLst>
          </p:cNvPr>
          <p:cNvSpPr txBox="1">
            <a:spLocks/>
          </p:cNvSpPr>
          <p:nvPr/>
        </p:nvSpPr>
        <p:spPr>
          <a:xfrm>
            <a:off x="17155401" y="11057665"/>
            <a:ext cx="6858000" cy="623975"/>
          </a:xfrm>
          <a:prstGeom prst="rect">
            <a:avLst/>
          </a:prstGeom>
          <a:solidFill>
            <a:srgbClr val="8C2332"/>
          </a:solidFill>
        </p:spPr>
        <p:txBody>
          <a:bodyPr lIns="0" tIns="0" rIns="0" bIns="0" anchor="ctr" anchorCtr="0"/>
          <a:lstStyle>
            <a:lvl1pPr marL="0" indent="0" algn="ctr" defTabSz="2970213" rtl="0" fontAlgn="base">
              <a:spcBef>
                <a:spcPct val="20000"/>
              </a:spcBef>
              <a:spcAft>
                <a:spcPct val="0"/>
              </a:spcAft>
              <a:buNone/>
              <a:defRPr sz="2667" b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413000" indent="-927100" algn="l" defTabSz="2970213" rtl="0" fontAlgn="base">
              <a:spcBef>
                <a:spcPct val="20000"/>
              </a:spcBef>
              <a:spcAft>
                <a:spcPct val="0"/>
              </a:spcAft>
              <a:buChar char="–"/>
              <a:defRPr sz="9000">
                <a:solidFill>
                  <a:schemeClr val="tx1"/>
                </a:solidFill>
                <a:latin typeface="+mn-lt"/>
              </a:defRPr>
            </a:lvl2pPr>
            <a:lvl3pPr marL="3711575" indent="-741363" algn="l" defTabSz="2970213" rtl="0" fontAlgn="base">
              <a:spcBef>
                <a:spcPct val="20000"/>
              </a:spcBef>
              <a:spcAft>
                <a:spcPct val="0"/>
              </a:spcAft>
              <a:buChar char="•"/>
              <a:defRPr sz="7800">
                <a:solidFill>
                  <a:schemeClr val="tx1"/>
                </a:solidFill>
                <a:latin typeface="+mn-lt"/>
              </a:defRPr>
            </a:lvl3pPr>
            <a:lvl4pPr marL="51974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–"/>
              <a:defRPr sz="6400">
                <a:solidFill>
                  <a:schemeClr val="tx1"/>
                </a:solidFill>
                <a:latin typeface="+mn-lt"/>
              </a:defRPr>
            </a:lvl4pPr>
            <a:lvl5pPr marL="66833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5pPr>
            <a:lvl6pPr marL="71405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6pPr>
            <a:lvl7pPr marL="75977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7pPr>
            <a:lvl8pPr marL="80549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8pPr>
            <a:lvl9pPr marL="8512175" indent="-742950" algn="l" defTabSz="2970213" rtl="0" fontAlgn="base">
              <a:spcBef>
                <a:spcPct val="20000"/>
              </a:spcBef>
              <a:spcAft>
                <a:spcPct val="0"/>
              </a:spcAft>
              <a:buChar char="»"/>
              <a:defRPr sz="6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02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02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</TotalTime>
  <Words>13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Elmore, Brian</dc:creator>
  <cp:lastModifiedBy>Du, Jinlan</cp:lastModifiedBy>
  <cp:revision>75</cp:revision>
  <cp:lastPrinted>1601-01-01T00:00:00Z</cp:lastPrinted>
  <dcterms:created xsi:type="dcterms:W3CDTF">1601-01-01T00:00:00Z</dcterms:created>
  <dcterms:modified xsi:type="dcterms:W3CDTF">2019-03-05T22:22:31Z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