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3"/>
  </p:handoutMasterIdLst>
  <p:sldIdLst>
    <p:sldId id="263" r:id="rId2"/>
  </p:sldIdLst>
  <p:sldSz cx="49377600" cy="38404800"/>
  <p:notesSz cx="9144000" cy="6858000"/>
  <p:defaultTextStyle>
    <a:defPPr>
      <a:defRPr lang="en-US"/>
    </a:defPPr>
    <a:lvl1pPr marL="0" algn="l" defTabSz="2455804" rtl="0" eaLnBrk="1" latinLnBrk="0" hangingPunct="1">
      <a:defRPr sz="9700" kern="1200">
        <a:solidFill>
          <a:schemeClr val="tx1"/>
        </a:solidFill>
        <a:latin typeface="+mn-lt"/>
        <a:ea typeface="+mn-ea"/>
        <a:cs typeface="+mn-cs"/>
      </a:defRPr>
    </a:lvl1pPr>
    <a:lvl2pPr marL="2455804" algn="l" defTabSz="2455804" rtl="0" eaLnBrk="1" latinLnBrk="0" hangingPunct="1">
      <a:defRPr sz="9700" kern="1200">
        <a:solidFill>
          <a:schemeClr val="tx1"/>
        </a:solidFill>
        <a:latin typeface="+mn-lt"/>
        <a:ea typeface="+mn-ea"/>
        <a:cs typeface="+mn-cs"/>
      </a:defRPr>
    </a:lvl2pPr>
    <a:lvl3pPr marL="4911608" algn="l" defTabSz="2455804" rtl="0" eaLnBrk="1" latinLnBrk="0" hangingPunct="1">
      <a:defRPr sz="9700" kern="1200">
        <a:solidFill>
          <a:schemeClr val="tx1"/>
        </a:solidFill>
        <a:latin typeface="+mn-lt"/>
        <a:ea typeface="+mn-ea"/>
        <a:cs typeface="+mn-cs"/>
      </a:defRPr>
    </a:lvl3pPr>
    <a:lvl4pPr marL="7367412" algn="l" defTabSz="2455804" rtl="0" eaLnBrk="1" latinLnBrk="0" hangingPunct="1">
      <a:defRPr sz="9700" kern="1200">
        <a:solidFill>
          <a:schemeClr val="tx1"/>
        </a:solidFill>
        <a:latin typeface="+mn-lt"/>
        <a:ea typeface="+mn-ea"/>
        <a:cs typeface="+mn-cs"/>
      </a:defRPr>
    </a:lvl4pPr>
    <a:lvl5pPr marL="9823216" algn="l" defTabSz="2455804" rtl="0" eaLnBrk="1" latinLnBrk="0" hangingPunct="1">
      <a:defRPr sz="9700" kern="1200">
        <a:solidFill>
          <a:schemeClr val="tx1"/>
        </a:solidFill>
        <a:latin typeface="+mn-lt"/>
        <a:ea typeface="+mn-ea"/>
        <a:cs typeface="+mn-cs"/>
      </a:defRPr>
    </a:lvl5pPr>
    <a:lvl6pPr marL="12279020" algn="l" defTabSz="2455804" rtl="0" eaLnBrk="1" latinLnBrk="0" hangingPunct="1">
      <a:defRPr sz="9700" kern="1200">
        <a:solidFill>
          <a:schemeClr val="tx1"/>
        </a:solidFill>
        <a:latin typeface="+mn-lt"/>
        <a:ea typeface="+mn-ea"/>
        <a:cs typeface="+mn-cs"/>
      </a:defRPr>
    </a:lvl6pPr>
    <a:lvl7pPr marL="14734824" algn="l" defTabSz="2455804" rtl="0" eaLnBrk="1" latinLnBrk="0" hangingPunct="1">
      <a:defRPr sz="9700" kern="1200">
        <a:solidFill>
          <a:schemeClr val="tx1"/>
        </a:solidFill>
        <a:latin typeface="+mn-lt"/>
        <a:ea typeface="+mn-ea"/>
        <a:cs typeface="+mn-cs"/>
      </a:defRPr>
    </a:lvl7pPr>
    <a:lvl8pPr marL="17190629" algn="l" defTabSz="2455804" rtl="0" eaLnBrk="1" latinLnBrk="0" hangingPunct="1">
      <a:defRPr sz="9700" kern="1200">
        <a:solidFill>
          <a:schemeClr val="tx1"/>
        </a:solidFill>
        <a:latin typeface="+mn-lt"/>
        <a:ea typeface="+mn-ea"/>
        <a:cs typeface="+mn-cs"/>
      </a:defRPr>
    </a:lvl8pPr>
    <a:lvl9pPr marL="19646433" algn="l" defTabSz="2455804" rtl="0" eaLnBrk="1" latinLnBrk="0" hangingPunct="1">
      <a:defRPr sz="9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096" userDrawn="1">
          <p15:clr>
            <a:srgbClr val="A4A3A4"/>
          </p15:clr>
        </p15:guide>
        <p15:guide id="2" pos="1555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B181A"/>
    <a:srgbClr val="680001"/>
    <a:srgbClr val="400001"/>
    <a:srgbClr val="02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101" autoAdjust="0"/>
    <p:restoredTop sz="94668" autoAdjust="0"/>
  </p:normalViewPr>
  <p:slideViewPr>
    <p:cSldViewPr>
      <p:cViewPr varScale="1">
        <p:scale>
          <a:sx n="19" d="100"/>
          <a:sy n="19" d="100"/>
        </p:scale>
        <p:origin x="2232" y="78"/>
      </p:cViewPr>
      <p:guideLst>
        <p:guide orient="horz" pos="12096"/>
        <p:guide pos="1555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18" d="100"/>
          <a:sy n="118" d="100"/>
        </p:scale>
        <p:origin x="-2370" y="-96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DD81A9-F712-4BF3-BB31-F234EFC6438B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AAF19-135C-41B5-A3A2-6472647A9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7380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 Placeholder 18"/>
          <p:cNvSpPr>
            <a:spLocks noGrp="1"/>
          </p:cNvSpPr>
          <p:nvPr>
            <p:ph type="body" sz="quarter" idx="22" hasCustomPrompt="1"/>
          </p:nvPr>
        </p:nvSpPr>
        <p:spPr>
          <a:xfrm>
            <a:off x="25991820" y="8066810"/>
            <a:ext cx="9464040" cy="294235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6075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5523"/>
            </a:lvl2pPr>
            <a:lvl3pPr>
              <a:defRPr sz="4970"/>
            </a:lvl3pPr>
            <a:lvl4pPr>
              <a:defRPr sz="4418"/>
            </a:lvl4pPr>
            <a:lvl5pPr>
              <a:defRPr sz="4418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4" name="Text Placeholder 33"/>
          <p:cNvSpPr>
            <a:spLocks noGrp="1"/>
          </p:cNvSpPr>
          <p:nvPr>
            <p:ph type="body" sz="quarter" idx="23" hasCustomPrompt="1"/>
          </p:nvPr>
        </p:nvSpPr>
        <p:spPr>
          <a:xfrm>
            <a:off x="2139696" y="2895601"/>
            <a:ext cx="45345096" cy="130925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8836" b="1">
                <a:solidFill>
                  <a:srgbClr val="8B181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260382" indent="0">
              <a:buNone/>
              <a:defRPr/>
            </a:lvl2pPr>
            <a:lvl3pPr marL="4520764" indent="0">
              <a:buNone/>
              <a:defRPr/>
            </a:lvl3pPr>
            <a:lvl4pPr marL="6781146" indent="0">
              <a:buNone/>
              <a:defRPr/>
            </a:lvl4pPr>
            <a:lvl5pPr marL="9041528" indent="0">
              <a:buNone/>
              <a:defRPr/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35" name="Text Placeholder 33"/>
          <p:cNvSpPr>
            <a:spLocks noGrp="1"/>
          </p:cNvSpPr>
          <p:nvPr>
            <p:ph type="body" sz="quarter" idx="24" hasCustomPrompt="1"/>
          </p:nvPr>
        </p:nvSpPr>
        <p:spPr>
          <a:xfrm>
            <a:off x="2139696" y="4568537"/>
            <a:ext cx="45345096" cy="101830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6627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260382" indent="0">
              <a:buNone/>
              <a:defRPr/>
            </a:lvl2pPr>
            <a:lvl3pPr marL="4520764" indent="0">
              <a:buNone/>
              <a:defRPr/>
            </a:lvl3pPr>
            <a:lvl4pPr marL="6781146" indent="0">
              <a:buNone/>
              <a:defRPr/>
            </a:lvl4pPr>
            <a:lvl5pPr marL="9041528" indent="0">
              <a:buNone/>
              <a:defRPr/>
            </a:lvl5pPr>
          </a:lstStyle>
          <a:p>
            <a:pPr lvl="0"/>
            <a:r>
              <a:rPr lang="en-US" dirty="0"/>
              <a:t>Authors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26" hasCustomPrompt="1"/>
          </p:nvPr>
        </p:nvSpPr>
        <p:spPr>
          <a:xfrm>
            <a:off x="1975104" y="6248400"/>
            <a:ext cx="9875520" cy="1309255"/>
          </a:xfrm>
          <a:prstGeom prst="rect">
            <a:avLst/>
          </a:prstGeom>
          <a:solidFill>
            <a:srgbClr val="8B181A"/>
          </a:solidFill>
        </p:spPr>
        <p:txBody>
          <a:bodyPr lIns="0" tIns="0" rIns="0" bIns="0" anchor="ctr" anchorCtr="0"/>
          <a:lstStyle>
            <a:lvl1pPr marL="0" indent="0" algn="ctr">
              <a:buNone/>
              <a:defRPr sz="5786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HEADLINE</a:t>
            </a:r>
          </a:p>
        </p:txBody>
      </p:sp>
      <p:sp>
        <p:nvSpPr>
          <p:cNvPr id="44" name="Text Placeholder 42"/>
          <p:cNvSpPr>
            <a:spLocks noGrp="1"/>
          </p:cNvSpPr>
          <p:nvPr>
            <p:ph type="body" sz="quarter" idx="27" hasCustomPrompt="1"/>
          </p:nvPr>
        </p:nvSpPr>
        <p:spPr>
          <a:xfrm>
            <a:off x="13880592" y="6248400"/>
            <a:ext cx="9875520" cy="1309255"/>
          </a:xfrm>
          <a:prstGeom prst="rect">
            <a:avLst/>
          </a:prstGeom>
          <a:solidFill>
            <a:srgbClr val="8B181A"/>
          </a:solidFill>
        </p:spPr>
        <p:txBody>
          <a:bodyPr lIns="0" tIns="0" rIns="0" bIns="0" anchor="ctr" anchorCtr="0"/>
          <a:lstStyle>
            <a:lvl1pPr marL="0" indent="0" algn="ctr">
              <a:buNone/>
              <a:defRPr sz="5786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HEADLINE</a:t>
            </a:r>
          </a:p>
        </p:txBody>
      </p:sp>
      <p:sp>
        <p:nvSpPr>
          <p:cNvPr id="45" name="Text Placeholder 42"/>
          <p:cNvSpPr>
            <a:spLocks noGrp="1"/>
          </p:cNvSpPr>
          <p:nvPr>
            <p:ph type="body" sz="quarter" idx="28" hasCustomPrompt="1"/>
          </p:nvPr>
        </p:nvSpPr>
        <p:spPr>
          <a:xfrm>
            <a:off x="25786080" y="6248400"/>
            <a:ext cx="9875520" cy="1309255"/>
          </a:xfrm>
          <a:prstGeom prst="rect">
            <a:avLst/>
          </a:prstGeom>
          <a:solidFill>
            <a:srgbClr val="8B181A"/>
          </a:solidFill>
        </p:spPr>
        <p:txBody>
          <a:bodyPr lIns="0" tIns="0" rIns="0" bIns="0" anchor="ctr" anchorCtr="0"/>
          <a:lstStyle>
            <a:lvl1pPr marL="0" indent="0" algn="ctr">
              <a:buNone/>
              <a:defRPr sz="5786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HEADLINE</a:t>
            </a:r>
          </a:p>
        </p:txBody>
      </p:sp>
      <p:sp>
        <p:nvSpPr>
          <p:cNvPr id="46" name="Text Placeholder 42"/>
          <p:cNvSpPr>
            <a:spLocks noGrp="1"/>
          </p:cNvSpPr>
          <p:nvPr>
            <p:ph type="body" sz="quarter" idx="29" hasCustomPrompt="1"/>
          </p:nvPr>
        </p:nvSpPr>
        <p:spPr>
          <a:xfrm>
            <a:off x="37691568" y="6248400"/>
            <a:ext cx="9875520" cy="1309255"/>
          </a:xfrm>
          <a:prstGeom prst="rect">
            <a:avLst/>
          </a:prstGeom>
          <a:solidFill>
            <a:srgbClr val="8B181A"/>
          </a:solidFill>
        </p:spPr>
        <p:txBody>
          <a:bodyPr lIns="0" tIns="0" rIns="0" bIns="0" anchor="ctr" anchorCtr="0"/>
          <a:lstStyle>
            <a:lvl1pPr marL="0" indent="0" algn="ctr">
              <a:buNone/>
              <a:defRPr sz="5786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HEADLINE</a:t>
            </a:r>
          </a:p>
        </p:txBody>
      </p:sp>
      <p:sp>
        <p:nvSpPr>
          <p:cNvPr id="47" name="Text Placeholder 18"/>
          <p:cNvSpPr>
            <a:spLocks noGrp="1"/>
          </p:cNvSpPr>
          <p:nvPr>
            <p:ph type="body" sz="quarter" idx="30" hasCustomPrompt="1"/>
          </p:nvPr>
        </p:nvSpPr>
        <p:spPr>
          <a:xfrm>
            <a:off x="2180844" y="8066810"/>
            <a:ext cx="9464040" cy="294235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6075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5523"/>
            </a:lvl2pPr>
            <a:lvl3pPr>
              <a:defRPr sz="4970"/>
            </a:lvl3pPr>
            <a:lvl4pPr>
              <a:defRPr sz="4418"/>
            </a:lvl4pPr>
            <a:lvl5pPr>
              <a:defRPr sz="4418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8" name="Text Placeholder 18"/>
          <p:cNvSpPr>
            <a:spLocks noGrp="1"/>
          </p:cNvSpPr>
          <p:nvPr>
            <p:ph type="body" sz="quarter" idx="31" hasCustomPrompt="1"/>
          </p:nvPr>
        </p:nvSpPr>
        <p:spPr>
          <a:xfrm>
            <a:off x="37897308" y="8066810"/>
            <a:ext cx="9464040" cy="294235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6075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5523"/>
            </a:lvl2pPr>
            <a:lvl3pPr>
              <a:defRPr sz="4970"/>
            </a:lvl3pPr>
            <a:lvl4pPr>
              <a:defRPr sz="4418"/>
            </a:lvl4pPr>
            <a:lvl5pPr>
              <a:defRPr sz="4418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9" name="Text Placeholder 18"/>
          <p:cNvSpPr>
            <a:spLocks noGrp="1"/>
          </p:cNvSpPr>
          <p:nvPr>
            <p:ph type="body" sz="quarter" idx="32" hasCustomPrompt="1"/>
          </p:nvPr>
        </p:nvSpPr>
        <p:spPr>
          <a:xfrm>
            <a:off x="14086332" y="8066810"/>
            <a:ext cx="9464040" cy="294235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6075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5523"/>
            </a:lvl2pPr>
            <a:lvl3pPr>
              <a:defRPr sz="4970"/>
            </a:lvl3pPr>
            <a:lvl4pPr>
              <a:defRPr sz="4418"/>
            </a:lvl4pPr>
            <a:lvl5pPr>
              <a:defRPr sz="4418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3" name="Text Placeholder 33">
            <a:extLst>
              <a:ext uri="{FF2B5EF4-FFF2-40B4-BE49-F238E27FC236}">
                <a16:creationId xmlns:a16="http://schemas.microsoft.com/office/drawing/2014/main" id="{1EFBF316-8B54-437D-8872-60095BD184A4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35108056" y="780277"/>
            <a:ext cx="12459032" cy="1277123"/>
          </a:xfrm>
          <a:prstGeom prst="rect">
            <a:avLst/>
          </a:prstGeom>
        </p:spPr>
        <p:txBody>
          <a:bodyPr lIns="54862" tIns="27430" rIns="54862" bIns="27430"/>
          <a:lstStyle>
            <a:lvl1pPr marL="0" indent="0" algn="r">
              <a:buNone/>
              <a:defRPr sz="4629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91757" indent="0">
              <a:buNone/>
              <a:defRPr/>
            </a:lvl2pPr>
            <a:lvl3pPr marL="1583513" indent="0">
              <a:buNone/>
              <a:defRPr/>
            </a:lvl3pPr>
            <a:lvl4pPr marL="2375269" indent="0">
              <a:buNone/>
              <a:defRPr/>
            </a:lvl4pPr>
            <a:lvl5pPr marL="3167025" indent="0">
              <a:buNone/>
              <a:defRPr/>
            </a:lvl5pPr>
          </a:lstStyle>
          <a:p>
            <a:pPr lvl="0"/>
            <a:r>
              <a:rPr lang="en-US" dirty="0"/>
              <a:t>DEPARTMENT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Box 33"/>
          <p:cNvSpPr txBox="1">
            <a:spLocks noChangeAspect="1"/>
          </p:cNvSpPr>
          <p:nvPr userDrawn="1"/>
        </p:nvSpPr>
        <p:spPr>
          <a:xfrm>
            <a:off x="1975104" y="19347874"/>
            <a:ext cx="9875520" cy="111627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tIns="84167" bIns="84167" rtlCol="0" anchor="t" anchorCtr="0">
            <a:spAutoFit/>
          </a:bodyPr>
          <a:lstStyle/>
          <a:p>
            <a:pPr>
              <a:buSzPct val="110000"/>
            </a:pPr>
            <a:endParaRPr lang="en-US" sz="2945" dirty="0">
              <a:solidFill>
                <a:schemeClr val="tx1"/>
              </a:solidFill>
            </a:endParaRPr>
          </a:p>
          <a:p>
            <a:pPr marL="210409" indent="-210409">
              <a:buSzPct val="110000"/>
              <a:buFont typeface="Arial"/>
              <a:buChar char="•"/>
            </a:pPr>
            <a:endParaRPr lang="en-US" sz="2945" dirty="0">
              <a:solidFill>
                <a:schemeClr val="tx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E2EA5EB-11BF-4F01-9BC1-C0D110E937E8}"/>
              </a:ext>
            </a:extLst>
          </p:cNvPr>
          <p:cNvSpPr/>
          <p:nvPr userDrawn="1"/>
        </p:nvSpPr>
        <p:spPr>
          <a:xfrm>
            <a:off x="0" y="2"/>
            <a:ext cx="49377600" cy="2468880"/>
          </a:xfrm>
          <a:prstGeom prst="rect">
            <a:avLst/>
          </a:prstGeom>
          <a:solidFill>
            <a:srgbClr val="8C233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7" dirty="0"/>
          </a:p>
        </p:txBody>
      </p:sp>
      <p:pic>
        <p:nvPicPr>
          <p:cNvPr id="5" name="Picture 4" descr="A picture containing object&#10;&#10;Description generated with high confidence">
            <a:extLst>
              <a:ext uri="{FF2B5EF4-FFF2-40B4-BE49-F238E27FC236}">
                <a16:creationId xmlns:a16="http://schemas.microsoft.com/office/drawing/2014/main" id="{6928551F-E268-456D-8409-33AE6D9CCEC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20488" y="547499"/>
            <a:ext cx="12826091" cy="144090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2260382" rtl="0" eaLnBrk="1" latinLnBrk="0" hangingPunct="1">
        <a:spcBef>
          <a:spcPct val="0"/>
        </a:spcBef>
        <a:buNone/>
        <a:defRPr sz="2172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95287" indent="-1695287" algn="l" defTabSz="2260382" rtl="0" eaLnBrk="1" latinLnBrk="0" hangingPunct="1">
        <a:spcBef>
          <a:spcPct val="20000"/>
        </a:spcBef>
        <a:buFont typeface="Arial"/>
        <a:buChar char="•"/>
        <a:defRPr sz="15831" kern="1200">
          <a:solidFill>
            <a:schemeClr val="tx1"/>
          </a:solidFill>
          <a:latin typeface="+mn-lt"/>
          <a:ea typeface="+mn-ea"/>
          <a:cs typeface="+mn-cs"/>
        </a:defRPr>
      </a:lvl1pPr>
      <a:lvl2pPr marL="3673121" indent="-1412739" algn="l" defTabSz="2260382" rtl="0" eaLnBrk="1" latinLnBrk="0" hangingPunct="1">
        <a:spcBef>
          <a:spcPct val="20000"/>
        </a:spcBef>
        <a:buFont typeface="Arial"/>
        <a:buChar char="–"/>
        <a:defRPr sz="13807" kern="1200">
          <a:solidFill>
            <a:schemeClr val="tx1"/>
          </a:solidFill>
          <a:latin typeface="+mn-lt"/>
          <a:ea typeface="+mn-ea"/>
          <a:cs typeface="+mn-cs"/>
        </a:defRPr>
      </a:lvl2pPr>
      <a:lvl3pPr marL="5650954" indent="-1130190" algn="l" defTabSz="2260382" rtl="0" eaLnBrk="1" latinLnBrk="0" hangingPunct="1">
        <a:spcBef>
          <a:spcPct val="20000"/>
        </a:spcBef>
        <a:buFont typeface="Arial"/>
        <a:buChar char="•"/>
        <a:defRPr sz="11873" kern="1200">
          <a:solidFill>
            <a:schemeClr val="tx1"/>
          </a:solidFill>
          <a:latin typeface="+mn-lt"/>
          <a:ea typeface="+mn-ea"/>
          <a:cs typeface="+mn-cs"/>
        </a:defRPr>
      </a:lvl3pPr>
      <a:lvl4pPr marL="7911336" indent="-1130190" algn="l" defTabSz="2260382" rtl="0" eaLnBrk="1" latinLnBrk="0" hangingPunct="1">
        <a:spcBef>
          <a:spcPct val="20000"/>
        </a:spcBef>
        <a:buFont typeface="Arial"/>
        <a:buChar char="–"/>
        <a:defRPr sz="9848" kern="1200">
          <a:solidFill>
            <a:schemeClr val="tx1"/>
          </a:solidFill>
          <a:latin typeface="+mn-lt"/>
          <a:ea typeface="+mn-ea"/>
          <a:cs typeface="+mn-cs"/>
        </a:defRPr>
      </a:lvl4pPr>
      <a:lvl5pPr marL="10171718" indent="-1130190" algn="l" defTabSz="2260382" rtl="0" eaLnBrk="1" latinLnBrk="0" hangingPunct="1">
        <a:spcBef>
          <a:spcPct val="20000"/>
        </a:spcBef>
        <a:buFont typeface="Arial"/>
        <a:buChar char="»"/>
        <a:defRPr sz="9848" kern="1200">
          <a:solidFill>
            <a:schemeClr val="tx1"/>
          </a:solidFill>
          <a:latin typeface="+mn-lt"/>
          <a:ea typeface="+mn-ea"/>
          <a:cs typeface="+mn-cs"/>
        </a:defRPr>
      </a:lvl5pPr>
      <a:lvl6pPr marL="12432100" indent="-1130190" algn="l" defTabSz="2260382" rtl="0" eaLnBrk="1" latinLnBrk="0" hangingPunct="1">
        <a:spcBef>
          <a:spcPct val="20000"/>
        </a:spcBef>
        <a:buFont typeface="Arial"/>
        <a:buChar char="•"/>
        <a:defRPr sz="9848" kern="1200">
          <a:solidFill>
            <a:schemeClr val="tx1"/>
          </a:solidFill>
          <a:latin typeface="+mn-lt"/>
          <a:ea typeface="+mn-ea"/>
          <a:cs typeface="+mn-cs"/>
        </a:defRPr>
      </a:lvl6pPr>
      <a:lvl7pPr marL="14692483" indent="-1130190" algn="l" defTabSz="2260382" rtl="0" eaLnBrk="1" latinLnBrk="0" hangingPunct="1">
        <a:spcBef>
          <a:spcPct val="20000"/>
        </a:spcBef>
        <a:buFont typeface="Arial"/>
        <a:buChar char="•"/>
        <a:defRPr sz="9848" kern="1200">
          <a:solidFill>
            <a:schemeClr val="tx1"/>
          </a:solidFill>
          <a:latin typeface="+mn-lt"/>
          <a:ea typeface="+mn-ea"/>
          <a:cs typeface="+mn-cs"/>
        </a:defRPr>
      </a:lvl7pPr>
      <a:lvl8pPr marL="16952865" indent="-1130190" algn="l" defTabSz="2260382" rtl="0" eaLnBrk="1" latinLnBrk="0" hangingPunct="1">
        <a:spcBef>
          <a:spcPct val="20000"/>
        </a:spcBef>
        <a:buFont typeface="Arial"/>
        <a:buChar char="•"/>
        <a:defRPr sz="9848" kern="1200">
          <a:solidFill>
            <a:schemeClr val="tx1"/>
          </a:solidFill>
          <a:latin typeface="+mn-lt"/>
          <a:ea typeface="+mn-ea"/>
          <a:cs typeface="+mn-cs"/>
        </a:defRPr>
      </a:lvl8pPr>
      <a:lvl9pPr marL="19213246" indent="-1130190" algn="l" defTabSz="2260382" rtl="0" eaLnBrk="1" latinLnBrk="0" hangingPunct="1">
        <a:spcBef>
          <a:spcPct val="20000"/>
        </a:spcBef>
        <a:buFont typeface="Arial"/>
        <a:buChar char="•"/>
        <a:defRPr sz="984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260382" rtl="0" eaLnBrk="1" latinLnBrk="0" hangingPunct="1">
        <a:defRPr sz="8928" kern="1200">
          <a:solidFill>
            <a:schemeClr val="tx1"/>
          </a:solidFill>
          <a:latin typeface="+mn-lt"/>
          <a:ea typeface="+mn-ea"/>
          <a:cs typeface="+mn-cs"/>
        </a:defRPr>
      </a:lvl1pPr>
      <a:lvl2pPr marL="2260382" algn="l" defTabSz="2260382" rtl="0" eaLnBrk="1" latinLnBrk="0" hangingPunct="1">
        <a:defRPr sz="8928" kern="1200">
          <a:solidFill>
            <a:schemeClr val="tx1"/>
          </a:solidFill>
          <a:latin typeface="+mn-lt"/>
          <a:ea typeface="+mn-ea"/>
          <a:cs typeface="+mn-cs"/>
        </a:defRPr>
      </a:lvl2pPr>
      <a:lvl3pPr marL="4520764" algn="l" defTabSz="2260382" rtl="0" eaLnBrk="1" latinLnBrk="0" hangingPunct="1">
        <a:defRPr sz="8928" kern="1200">
          <a:solidFill>
            <a:schemeClr val="tx1"/>
          </a:solidFill>
          <a:latin typeface="+mn-lt"/>
          <a:ea typeface="+mn-ea"/>
          <a:cs typeface="+mn-cs"/>
        </a:defRPr>
      </a:lvl3pPr>
      <a:lvl4pPr marL="6781146" algn="l" defTabSz="2260382" rtl="0" eaLnBrk="1" latinLnBrk="0" hangingPunct="1">
        <a:defRPr sz="8928" kern="1200">
          <a:solidFill>
            <a:schemeClr val="tx1"/>
          </a:solidFill>
          <a:latin typeface="+mn-lt"/>
          <a:ea typeface="+mn-ea"/>
          <a:cs typeface="+mn-cs"/>
        </a:defRPr>
      </a:lvl4pPr>
      <a:lvl5pPr marL="9041528" algn="l" defTabSz="2260382" rtl="0" eaLnBrk="1" latinLnBrk="0" hangingPunct="1">
        <a:defRPr sz="8928" kern="1200">
          <a:solidFill>
            <a:schemeClr val="tx1"/>
          </a:solidFill>
          <a:latin typeface="+mn-lt"/>
          <a:ea typeface="+mn-ea"/>
          <a:cs typeface="+mn-cs"/>
        </a:defRPr>
      </a:lvl5pPr>
      <a:lvl6pPr marL="11301909" algn="l" defTabSz="2260382" rtl="0" eaLnBrk="1" latinLnBrk="0" hangingPunct="1">
        <a:defRPr sz="8928" kern="1200">
          <a:solidFill>
            <a:schemeClr val="tx1"/>
          </a:solidFill>
          <a:latin typeface="+mn-lt"/>
          <a:ea typeface="+mn-ea"/>
          <a:cs typeface="+mn-cs"/>
        </a:defRPr>
      </a:lvl6pPr>
      <a:lvl7pPr marL="13562291" algn="l" defTabSz="2260382" rtl="0" eaLnBrk="1" latinLnBrk="0" hangingPunct="1">
        <a:defRPr sz="8928" kern="1200">
          <a:solidFill>
            <a:schemeClr val="tx1"/>
          </a:solidFill>
          <a:latin typeface="+mn-lt"/>
          <a:ea typeface="+mn-ea"/>
          <a:cs typeface="+mn-cs"/>
        </a:defRPr>
      </a:lvl7pPr>
      <a:lvl8pPr marL="15822673" algn="l" defTabSz="2260382" rtl="0" eaLnBrk="1" latinLnBrk="0" hangingPunct="1">
        <a:defRPr sz="8928" kern="1200">
          <a:solidFill>
            <a:schemeClr val="tx1"/>
          </a:solidFill>
          <a:latin typeface="+mn-lt"/>
          <a:ea typeface="+mn-ea"/>
          <a:cs typeface="+mn-cs"/>
        </a:defRPr>
      </a:lvl8pPr>
      <a:lvl9pPr marL="18083055" algn="l" defTabSz="2260382" rtl="0" eaLnBrk="1" latinLnBrk="0" hangingPunct="1">
        <a:defRPr sz="892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FE21757-2475-4F75-B850-6F1F01279163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471C84-C87B-45F0-9717-46D05870B1CD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5DB4E3-1906-47FB-B3D2-7CAD8E74E478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7830897-C08B-4FC3-A39B-17F5D963E2E0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4F4331E-BA76-400B-91F0-CDB7747665C5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B91E1D6-FB29-4FD9-B2F0-BF40C1DF8DCF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895558E4-F98C-4F2C-AE0C-423A52DB4293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1271FF26-41F3-4844-83CF-180F86B9D33A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E34E87D2-E1A0-4EBB-856E-AB1C1B9E9E30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C9A45FC9-EAE6-4A0B-925C-3E931AB30B5C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9828D1E1-8EAA-4F8D-AC46-950DD21D31E8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1302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4848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ITS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LTSgraphics</dc:creator>
  <cp:lastModifiedBy>Creeach, Marli</cp:lastModifiedBy>
  <cp:revision>32</cp:revision>
  <dcterms:created xsi:type="dcterms:W3CDTF">2010-11-01T18:46:22Z</dcterms:created>
  <dcterms:modified xsi:type="dcterms:W3CDTF">2017-09-20T14:27:05Z</dcterms:modified>
</cp:coreProperties>
</file>